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3" r:id="rId4"/>
    <p:sldMasterId id="2147483705" r:id="rId5"/>
    <p:sldMasterId id="2147483707" r:id="rId6"/>
    <p:sldMasterId id="2147483709" r:id="rId7"/>
    <p:sldMasterId id="2147483711" r:id="rId8"/>
    <p:sldMasterId id="2147483713" r:id="rId9"/>
  </p:sldMasterIdLst>
  <p:notesMasterIdLst>
    <p:notesMasterId r:id="rId26"/>
  </p:notesMasterIdLst>
  <p:sldIdLst>
    <p:sldId id="256" r:id="rId10"/>
    <p:sldId id="268" r:id="rId11"/>
    <p:sldId id="513" r:id="rId12"/>
    <p:sldId id="474" r:id="rId13"/>
    <p:sldId id="494" r:id="rId14"/>
    <p:sldId id="495" r:id="rId15"/>
    <p:sldId id="497" r:id="rId16"/>
    <p:sldId id="501" r:id="rId17"/>
    <p:sldId id="517" r:id="rId18"/>
    <p:sldId id="504" r:id="rId19"/>
    <p:sldId id="490" r:id="rId20"/>
    <p:sldId id="511" r:id="rId21"/>
    <p:sldId id="512" r:id="rId22"/>
    <p:sldId id="506" r:id="rId23"/>
    <p:sldId id="283" r:id="rId24"/>
    <p:sldId id="292" r:id="rId25"/>
  </p:sldIdLst>
  <p:sldSz cx="12192000" cy="6858000"/>
  <p:notesSz cx="15125700" cy="10693400"/>
  <p:defaultTextStyle>
    <a:defPPr>
      <a:defRPr lang="nl-NL"/>
    </a:defPPr>
    <a:lvl1pPr algn="l" defTabSz="423863" rtl="0" eaLnBrk="0" fontAlgn="base" hangingPunct="0">
      <a:spcBef>
        <a:spcPct val="0"/>
      </a:spcBef>
      <a:spcAft>
        <a:spcPct val="0"/>
      </a:spcAft>
      <a:defRPr sz="800" kern="1200">
        <a:solidFill>
          <a:schemeClr val="tx1"/>
        </a:solidFill>
        <a:latin typeface="Calibri" panose="020F0502020204030204" pitchFamily="34" charset="0"/>
        <a:ea typeface="+mn-ea"/>
        <a:cs typeface="+mn-cs"/>
      </a:defRPr>
    </a:lvl1pPr>
    <a:lvl2pPr marL="211138" indent="246063" algn="l" defTabSz="423863" rtl="0" eaLnBrk="0" fontAlgn="base" hangingPunct="0">
      <a:spcBef>
        <a:spcPct val="0"/>
      </a:spcBef>
      <a:spcAft>
        <a:spcPct val="0"/>
      </a:spcAft>
      <a:defRPr sz="800" kern="1200">
        <a:solidFill>
          <a:schemeClr val="tx1"/>
        </a:solidFill>
        <a:latin typeface="Calibri" panose="020F0502020204030204" pitchFamily="34" charset="0"/>
        <a:ea typeface="+mn-ea"/>
        <a:cs typeface="+mn-cs"/>
      </a:defRPr>
    </a:lvl2pPr>
    <a:lvl3pPr marL="423863" indent="490538" algn="l" defTabSz="423863" rtl="0" eaLnBrk="0" fontAlgn="base" hangingPunct="0">
      <a:spcBef>
        <a:spcPct val="0"/>
      </a:spcBef>
      <a:spcAft>
        <a:spcPct val="0"/>
      </a:spcAft>
      <a:defRPr sz="800" kern="1200">
        <a:solidFill>
          <a:schemeClr val="tx1"/>
        </a:solidFill>
        <a:latin typeface="Calibri" panose="020F0502020204030204" pitchFamily="34" charset="0"/>
        <a:ea typeface="+mn-ea"/>
        <a:cs typeface="+mn-cs"/>
      </a:defRPr>
    </a:lvl3pPr>
    <a:lvl4pPr marL="636588" indent="735013" algn="l" defTabSz="423863" rtl="0" eaLnBrk="0" fontAlgn="base" hangingPunct="0">
      <a:spcBef>
        <a:spcPct val="0"/>
      </a:spcBef>
      <a:spcAft>
        <a:spcPct val="0"/>
      </a:spcAft>
      <a:defRPr sz="800" kern="1200">
        <a:solidFill>
          <a:schemeClr val="tx1"/>
        </a:solidFill>
        <a:latin typeface="Calibri" panose="020F0502020204030204" pitchFamily="34" charset="0"/>
        <a:ea typeface="+mn-ea"/>
        <a:cs typeface="+mn-cs"/>
      </a:defRPr>
    </a:lvl4pPr>
    <a:lvl5pPr marL="849313" indent="979488" algn="l" defTabSz="423863" rtl="0" eaLnBrk="0" fontAlgn="base" hangingPunct="0">
      <a:spcBef>
        <a:spcPct val="0"/>
      </a:spcBef>
      <a:spcAft>
        <a:spcPct val="0"/>
      </a:spcAft>
      <a:defRPr sz="800" kern="1200">
        <a:solidFill>
          <a:schemeClr val="tx1"/>
        </a:solidFill>
        <a:latin typeface="Calibri" panose="020F0502020204030204" pitchFamily="34" charset="0"/>
        <a:ea typeface="+mn-ea"/>
        <a:cs typeface="+mn-cs"/>
      </a:defRPr>
    </a:lvl5pPr>
    <a:lvl6pPr marL="2286000" algn="l" defTabSz="914400" rtl="0" eaLnBrk="1" latinLnBrk="0" hangingPunct="1">
      <a:defRPr sz="800" kern="1200">
        <a:solidFill>
          <a:schemeClr val="tx1"/>
        </a:solidFill>
        <a:latin typeface="Calibri" panose="020F0502020204030204" pitchFamily="34" charset="0"/>
        <a:ea typeface="+mn-ea"/>
        <a:cs typeface="+mn-cs"/>
      </a:defRPr>
    </a:lvl6pPr>
    <a:lvl7pPr marL="2743200" algn="l" defTabSz="914400" rtl="0" eaLnBrk="1" latinLnBrk="0" hangingPunct="1">
      <a:defRPr sz="800" kern="1200">
        <a:solidFill>
          <a:schemeClr val="tx1"/>
        </a:solidFill>
        <a:latin typeface="Calibri" panose="020F0502020204030204" pitchFamily="34" charset="0"/>
        <a:ea typeface="+mn-ea"/>
        <a:cs typeface="+mn-cs"/>
      </a:defRPr>
    </a:lvl7pPr>
    <a:lvl8pPr marL="3200400" algn="l" defTabSz="914400" rtl="0" eaLnBrk="1" latinLnBrk="0" hangingPunct="1">
      <a:defRPr sz="800" kern="1200">
        <a:solidFill>
          <a:schemeClr val="tx1"/>
        </a:solidFill>
        <a:latin typeface="Calibri" panose="020F0502020204030204" pitchFamily="34" charset="0"/>
        <a:ea typeface="+mn-ea"/>
        <a:cs typeface="+mn-cs"/>
      </a:defRPr>
    </a:lvl8pPr>
    <a:lvl9pPr marL="3657600" algn="l" defTabSz="914400" rtl="0" eaLnBrk="1" latinLnBrk="0" hangingPunct="1">
      <a:defRPr sz="8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ngereis, Sabine"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3F3"/>
    <a:srgbClr val="0B5057"/>
    <a:srgbClr val="B99A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5B481-AD06-437F-A819-A59AE6AC837B}" v="1" dt="2024-02-07T23:00:19.41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874" autoAdjust="0"/>
  </p:normalViewPr>
  <p:slideViewPr>
    <p:cSldViewPr snapToGrid="0">
      <p:cViewPr varScale="1">
        <p:scale>
          <a:sx n="70" d="100"/>
          <a:sy n="70" d="100"/>
        </p:scale>
        <p:origin x="1138"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D320A45-4141-43B0-B8A1-B16E4FC18565}"/>
              </a:ext>
            </a:extLst>
          </p:cNvPr>
          <p:cNvSpPr>
            <a:spLocks noGrp="1"/>
          </p:cNvSpPr>
          <p:nvPr>
            <p:ph type="hdr" sz="quarter"/>
          </p:nvPr>
        </p:nvSpPr>
        <p:spPr>
          <a:xfrm>
            <a:off x="0" y="0"/>
            <a:ext cx="6554788" cy="536575"/>
          </a:xfrm>
          <a:prstGeom prst="rect">
            <a:avLst/>
          </a:prstGeom>
        </p:spPr>
        <p:txBody>
          <a:bodyPr vert="horz" lIns="91440" tIns="45720" rIns="91440" bIns="45720" rtlCol="0"/>
          <a:lstStyle>
            <a:lvl1pPr algn="l" defTabSz="424990" eaLnBrk="1" fontAlgn="auto" hangingPunct="1">
              <a:spcBef>
                <a:spcPts val="0"/>
              </a:spcBef>
              <a:spcAft>
                <a:spcPts val="0"/>
              </a:spcAft>
              <a:defRPr sz="1200" b="0" i="0">
                <a:latin typeface="Tahoma" panose="020B0604030504040204" pitchFamily="34" charset="0"/>
              </a:defRPr>
            </a:lvl1pPr>
          </a:lstStyle>
          <a:p>
            <a:pPr>
              <a:defRPr/>
            </a:pPr>
            <a:endParaRPr lang="nl-NL"/>
          </a:p>
        </p:txBody>
      </p:sp>
      <p:sp>
        <p:nvSpPr>
          <p:cNvPr id="3" name="Tijdelijke aanduiding voor datum 2">
            <a:extLst>
              <a:ext uri="{FF2B5EF4-FFF2-40B4-BE49-F238E27FC236}">
                <a16:creationId xmlns:a16="http://schemas.microsoft.com/office/drawing/2014/main" id="{E371BA5B-6D26-4BED-97FC-9D75FF63832F}"/>
              </a:ext>
            </a:extLst>
          </p:cNvPr>
          <p:cNvSpPr>
            <a:spLocks noGrp="1"/>
          </p:cNvSpPr>
          <p:nvPr>
            <p:ph type="dt" idx="1"/>
          </p:nvPr>
        </p:nvSpPr>
        <p:spPr>
          <a:xfrm>
            <a:off x="8567738" y="0"/>
            <a:ext cx="6554787" cy="536575"/>
          </a:xfrm>
          <a:prstGeom prst="rect">
            <a:avLst/>
          </a:prstGeom>
        </p:spPr>
        <p:txBody>
          <a:bodyPr vert="horz" lIns="91440" tIns="45720" rIns="91440" bIns="45720" rtlCol="0"/>
          <a:lstStyle>
            <a:lvl1pPr algn="r" defTabSz="424990" eaLnBrk="1" fontAlgn="auto" hangingPunct="1">
              <a:spcBef>
                <a:spcPts val="0"/>
              </a:spcBef>
              <a:spcAft>
                <a:spcPts val="0"/>
              </a:spcAft>
              <a:defRPr sz="1200" b="0" i="0">
                <a:latin typeface="Tahoma" panose="020B0604030504040204" pitchFamily="34" charset="0"/>
              </a:defRPr>
            </a:lvl1pPr>
          </a:lstStyle>
          <a:p>
            <a:pPr>
              <a:defRPr/>
            </a:pPr>
            <a:fld id="{FFCE98E8-90D3-448B-849C-09DB4C0B44A1}" type="datetimeFigureOut">
              <a:rPr lang="nl-NL"/>
              <a:pPr>
                <a:defRPr/>
              </a:pPr>
              <a:t>7-2-2024</a:t>
            </a:fld>
            <a:endParaRPr lang="nl-NL"/>
          </a:p>
        </p:txBody>
      </p:sp>
      <p:sp>
        <p:nvSpPr>
          <p:cNvPr id="4" name="Tijdelijke aanduiding voor dia-afbeelding 3">
            <a:extLst>
              <a:ext uri="{FF2B5EF4-FFF2-40B4-BE49-F238E27FC236}">
                <a16:creationId xmlns:a16="http://schemas.microsoft.com/office/drawing/2014/main" id="{D1C88C58-2DAA-4486-B448-B9B993E01758}"/>
              </a:ext>
            </a:extLst>
          </p:cNvPr>
          <p:cNvSpPr>
            <a:spLocks noGrp="1" noRot="1" noChangeAspect="1"/>
          </p:cNvSpPr>
          <p:nvPr>
            <p:ph type="sldImg" idx="2"/>
          </p:nvPr>
        </p:nvSpPr>
        <p:spPr>
          <a:xfrm>
            <a:off x="4356100" y="1336675"/>
            <a:ext cx="6413500" cy="3608388"/>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a:extLst>
              <a:ext uri="{FF2B5EF4-FFF2-40B4-BE49-F238E27FC236}">
                <a16:creationId xmlns:a16="http://schemas.microsoft.com/office/drawing/2014/main" id="{6368ED47-1CE5-45EA-8E79-CBD49A3B123A}"/>
              </a:ext>
            </a:extLst>
          </p:cNvPr>
          <p:cNvSpPr>
            <a:spLocks noGrp="1"/>
          </p:cNvSpPr>
          <p:nvPr>
            <p:ph type="body" sz="quarter" idx="3"/>
          </p:nvPr>
        </p:nvSpPr>
        <p:spPr>
          <a:xfrm>
            <a:off x="1512888" y="5146675"/>
            <a:ext cx="12099925" cy="4210050"/>
          </a:xfrm>
          <a:prstGeom prst="rect">
            <a:avLst/>
          </a:prstGeom>
        </p:spPr>
        <p:txBody>
          <a:bodyPr vert="horz" lIns="91440" tIns="45720" rIns="91440" bIns="45720" rtlCol="0"/>
          <a:lstStyle/>
          <a:p>
            <a:pPr lvl="0"/>
            <a:r>
              <a:rPr lang="nl-NL" noProof="0"/>
              <a:t>Klikken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a:extLst>
              <a:ext uri="{FF2B5EF4-FFF2-40B4-BE49-F238E27FC236}">
                <a16:creationId xmlns:a16="http://schemas.microsoft.com/office/drawing/2014/main" id="{D8FB01BF-64A4-4A1A-83B5-AF672C6FC03E}"/>
              </a:ext>
            </a:extLst>
          </p:cNvPr>
          <p:cNvSpPr>
            <a:spLocks noGrp="1"/>
          </p:cNvSpPr>
          <p:nvPr>
            <p:ph type="ftr" sz="quarter" idx="4"/>
          </p:nvPr>
        </p:nvSpPr>
        <p:spPr>
          <a:xfrm>
            <a:off x="0" y="10156825"/>
            <a:ext cx="6554788" cy="536575"/>
          </a:xfrm>
          <a:prstGeom prst="rect">
            <a:avLst/>
          </a:prstGeom>
        </p:spPr>
        <p:txBody>
          <a:bodyPr vert="horz" lIns="91440" tIns="45720" rIns="91440" bIns="45720" rtlCol="0" anchor="b"/>
          <a:lstStyle>
            <a:lvl1pPr algn="l" defTabSz="424990" eaLnBrk="1" fontAlgn="auto" hangingPunct="1">
              <a:spcBef>
                <a:spcPts val="0"/>
              </a:spcBef>
              <a:spcAft>
                <a:spcPts val="0"/>
              </a:spcAft>
              <a:defRPr sz="1200" b="0" i="0">
                <a:latin typeface="Tahoma" panose="020B0604030504040204" pitchFamily="34" charset="0"/>
              </a:defRPr>
            </a:lvl1pPr>
          </a:lstStyle>
          <a:p>
            <a:pPr>
              <a:defRPr/>
            </a:pPr>
            <a:endParaRPr lang="nl-NL"/>
          </a:p>
        </p:txBody>
      </p:sp>
      <p:sp>
        <p:nvSpPr>
          <p:cNvPr id="7" name="Tijdelijke aanduiding voor dianummer 6">
            <a:extLst>
              <a:ext uri="{FF2B5EF4-FFF2-40B4-BE49-F238E27FC236}">
                <a16:creationId xmlns:a16="http://schemas.microsoft.com/office/drawing/2014/main" id="{DC012BDA-48D9-4441-B463-B08B2E7652E4}"/>
              </a:ext>
            </a:extLst>
          </p:cNvPr>
          <p:cNvSpPr>
            <a:spLocks noGrp="1"/>
          </p:cNvSpPr>
          <p:nvPr>
            <p:ph type="sldNum" sz="quarter" idx="5"/>
          </p:nvPr>
        </p:nvSpPr>
        <p:spPr>
          <a:xfrm>
            <a:off x="8567738" y="10156825"/>
            <a:ext cx="6554787" cy="536575"/>
          </a:xfrm>
          <a:prstGeom prst="rect">
            <a:avLst/>
          </a:prstGeom>
        </p:spPr>
        <p:txBody>
          <a:bodyPr vert="horz" lIns="91440" tIns="45720" rIns="91440" bIns="45720" rtlCol="0" anchor="b"/>
          <a:lstStyle>
            <a:lvl1pPr algn="r" defTabSz="424990" eaLnBrk="1" fontAlgn="auto" hangingPunct="1">
              <a:spcBef>
                <a:spcPts val="0"/>
              </a:spcBef>
              <a:spcAft>
                <a:spcPts val="0"/>
              </a:spcAft>
              <a:defRPr sz="1200" b="0" i="0">
                <a:latin typeface="Tahoma" panose="020B0604030504040204" pitchFamily="34" charset="0"/>
              </a:defRPr>
            </a:lvl1pPr>
          </a:lstStyle>
          <a:p>
            <a:pPr>
              <a:defRPr/>
            </a:pPr>
            <a:fld id="{53E99528-364A-4A56-A74E-2D1A88274FC4}" type="slidenum">
              <a:rPr lang="nl-NL"/>
              <a:pPr>
                <a:defRPr/>
              </a:pPr>
              <a:t>‹nr.›</a:t>
            </a:fld>
            <a:endParaRPr lang="nl-NL"/>
          </a:p>
        </p:txBody>
      </p:sp>
    </p:spTree>
  </p:cSld>
  <p:clrMap bg1="lt1" tx1="dk1" bg2="lt2" tx2="dk2" accent1="accent1" accent2="accent2" accent3="accent3" accent4="accent4" accent5="accent5" accent6="accent6" hlink="hlink" folHlink="folHlink"/>
  <p:notesStyle>
    <a:lvl1pPr algn="l" defTabSz="565150" rtl="0" eaLnBrk="0" fontAlgn="base" hangingPunct="0">
      <a:spcBef>
        <a:spcPct val="30000"/>
      </a:spcBef>
      <a:spcAft>
        <a:spcPct val="0"/>
      </a:spcAft>
      <a:defRPr sz="700" kern="1200">
        <a:solidFill>
          <a:schemeClr val="tx1"/>
        </a:solidFill>
        <a:latin typeface="Tahoma" panose="020B0604030504040204" pitchFamily="34" charset="0"/>
        <a:ea typeface="+mn-ea"/>
        <a:cs typeface="+mn-cs"/>
      </a:defRPr>
    </a:lvl1pPr>
    <a:lvl2pPr marL="282575" algn="l" defTabSz="565150" rtl="0" eaLnBrk="0" fontAlgn="base" hangingPunct="0">
      <a:spcBef>
        <a:spcPct val="30000"/>
      </a:spcBef>
      <a:spcAft>
        <a:spcPct val="0"/>
      </a:spcAft>
      <a:defRPr sz="700" kern="1200">
        <a:solidFill>
          <a:schemeClr val="tx1"/>
        </a:solidFill>
        <a:latin typeface="Tahoma" panose="020B0604030504040204" pitchFamily="34" charset="0"/>
        <a:ea typeface="+mn-ea"/>
        <a:cs typeface="+mn-cs"/>
      </a:defRPr>
    </a:lvl2pPr>
    <a:lvl3pPr marL="565150" algn="l" defTabSz="565150" rtl="0" eaLnBrk="0" fontAlgn="base" hangingPunct="0">
      <a:spcBef>
        <a:spcPct val="30000"/>
      </a:spcBef>
      <a:spcAft>
        <a:spcPct val="0"/>
      </a:spcAft>
      <a:defRPr sz="700" kern="1200">
        <a:solidFill>
          <a:schemeClr val="tx1"/>
        </a:solidFill>
        <a:latin typeface="Tahoma" panose="020B0604030504040204" pitchFamily="34" charset="0"/>
        <a:ea typeface="+mn-ea"/>
        <a:cs typeface="+mn-cs"/>
      </a:defRPr>
    </a:lvl3pPr>
    <a:lvl4pPr marL="849313" algn="l" defTabSz="565150" rtl="0" eaLnBrk="0" fontAlgn="base" hangingPunct="0">
      <a:spcBef>
        <a:spcPct val="30000"/>
      </a:spcBef>
      <a:spcAft>
        <a:spcPct val="0"/>
      </a:spcAft>
      <a:defRPr sz="700" kern="1200">
        <a:solidFill>
          <a:schemeClr val="tx1"/>
        </a:solidFill>
        <a:latin typeface="Tahoma" panose="020B0604030504040204" pitchFamily="34" charset="0"/>
        <a:ea typeface="+mn-ea"/>
        <a:cs typeface="+mn-cs"/>
      </a:defRPr>
    </a:lvl4pPr>
    <a:lvl5pPr marL="1131888" algn="l" defTabSz="565150" rtl="0" eaLnBrk="0" fontAlgn="base" hangingPunct="0">
      <a:spcBef>
        <a:spcPct val="30000"/>
      </a:spcBef>
      <a:spcAft>
        <a:spcPct val="0"/>
      </a:spcAft>
      <a:defRPr sz="700" kern="1200">
        <a:solidFill>
          <a:schemeClr val="tx1"/>
        </a:solidFill>
        <a:latin typeface="Tahoma" panose="020B0604030504040204" pitchFamily="34" charset="0"/>
        <a:ea typeface="+mn-ea"/>
        <a:cs typeface="+mn-cs"/>
      </a:defRPr>
    </a:lvl5pPr>
    <a:lvl6pPr marL="1416634" algn="l" defTabSz="566654" rtl="0" eaLnBrk="1" latinLnBrk="0" hangingPunct="1">
      <a:defRPr sz="744" kern="1200">
        <a:solidFill>
          <a:schemeClr val="tx1"/>
        </a:solidFill>
        <a:latin typeface="+mn-lt"/>
        <a:ea typeface="+mn-ea"/>
        <a:cs typeface="+mn-cs"/>
      </a:defRPr>
    </a:lvl6pPr>
    <a:lvl7pPr marL="1699961" algn="l" defTabSz="566654" rtl="0" eaLnBrk="1" latinLnBrk="0" hangingPunct="1">
      <a:defRPr sz="744" kern="1200">
        <a:solidFill>
          <a:schemeClr val="tx1"/>
        </a:solidFill>
        <a:latin typeface="+mn-lt"/>
        <a:ea typeface="+mn-ea"/>
        <a:cs typeface="+mn-cs"/>
      </a:defRPr>
    </a:lvl7pPr>
    <a:lvl8pPr marL="1983288" algn="l" defTabSz="566654" rtl="0" eaLnBrk="1" latinLnBrk="0" hangingPunct="1">
      <a:defRPr sz="744" kern="1200">
        <a:solidFill>
          <a:schemeClr val="tx1"/>
        </a:solidFill>
        <a:latin typeface="+mn-lt"/>
        <a:ea typeface="+mn-ea"/>
        <a:cs typeface="+mn-cs"/>
      </a:defRPr>
    </a:lvl8pPr>
    <a:lvl9pPr marL="2266615" algn="l" defTabSz="566654" rtl="0" eaLnBrk="1" latinLnBrk="0" hangingPunct="1">
      <a:defRPr sz="744"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jdelijke aanduiding voor dia-afbeelding 1">
            <a:extLst>
              <a:ext uri="{FF2B5EF4-FFF2-40B4-BE49-F238E27FC236}">
                <a16:creationId xmlns:a16="http://schemas.microsoft.com/office/drawing/2014/main" id="{20AF0883-C5C0-4F41-AE52-FAC80EA676E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Tijdelijke aanduiding voor notities 2">
            <a:extLst>
              <a:ext uri="{FF2B5EF4-FFF2-40B4-BE49-F238E27FC236}">
                <a16:creationId xmlns:a16="http://schemas.microsoft.com/office/drawing/2014/main" id="{9DF3D953-28B5-4DC6-A846-52458E999B57}"/>
              </a:ext>
            </a:extLst>
          </p:cNvPr>
          <p:cNvSpPr>
            <a:spLocks noGrp="1"/>
          </p:cNvSpPr>
          <p:nvPr>
            <p:ph type="body" idx="1"/>
          </p:nvPr>
        </p:nvSpPr>
        <p:spPr/>
        <p:txBody>
          <a:bodyPr/>
          <a:lstStyle/>
          <a:p>
            <a:pPr defTabSz="566654" eaLnBrk="1" fontAlgn="auto" hangingPunct="1">
              <a:spcBef>
                <a:spcPts val="0"/>
              </a:spcBef>
              <a:spcAft>
                <a:spcPts val="0"/>
              </a:spcAft>
              <a:defRPr/>
            </a:pPr>
            <a:endParaRPr lang="nl-NL" sz="744" dirty="0"/>
          </a:p>
        </p:txBody>
      </p:sp>
      <p:sp>
        <p:nvSpPr>
          <p:cNvPr id="9219" name="Tijdelijke aanduiding voor dianummer 3">
            <a:extLst>
              <a:ext uri="{FF2B5EF4-FFF2-40B4-BE49-F238E27FC236}">
                <a16:creationId xmlns:a16="http://schemas.microsoft.com/office/drawing/2014/main" id="{F8529312-DBBA-49D7-ABD3-E764F9B5732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800">
                <a:solidFill>
                  <a:schemeClr val="tx1"/>
                </a:solidFill>
                <a:latin typeface="Calibri" panose="020F0502020204030204" pitchFamily="34" charset="0"/>
              </a:defRPr>
            </a:lvl1pPr>
            <a:lvl2pPr marL="742950" indent="-285750">
              <a:defRPr sz="800">
                <a:solidFill>
                  <a:schemeClr val="tx1"/>
                </a:solidFill>
                <a:latin typeface="Calibri" panose="020F0502020204030204" pitchFamily="34" charset="0"/>
              </a:defRPr>
            </a:lvl2pPr>
            <a:lvl3pPr marL="1143000" indent="-228600">
              <a:defRPr sz="800">
                <a:solidFill>
                  <a:schemeClr val="tx1"/>
                </a:solidFill>
                <a:latin typeface="Calibri" panose="020F0502020204030204" pitchFamily="34" charset="0"/>
              </a:defRPr>
            </a:lvl3pPr>
            <a:lvl4pPr marL="1600200" indent="-228600">
              <a:defRPr sz="800">
                <a:solidFill>
                  <a:schemeClr val="tx1"/>
                </a:solidFill>
                <a:latin typeface="Calibri" panose="020F0502020204030204" pitchFamily="34" charset="0"/>
              </a:defRPr>
            </a:lvl4pPr>
            <a:lvl5pPr marL="2057400" indent="-228600">
              <a:defRPr sz="800">
                <a:solidFill>
                  <a:schemeClr val="tx1"/>
                </a:solidFill>
                <a:latin typeface="Calibri" panose="020F0502020204030204" pitchFamily="34" charset="0"/>
              </a:defRPr>
            </a:lvl5pPr>
            <a:lvl6pPr marL="2514600" indent="-228600" defTabSz="423863" eaLnBrk="0" fontAlgn="base" hangingPunct="0">
              <a:spcBef>
                <a:spcPct val="0"/>
              </a:spcBef>
              <a:spcAft>
                <a:spcPct val="0"/>
              </a:spcAft>
              <a:defRPr sz="800">
                <a:solidFill>
                  <a:schemeClr val="tx1"/>
                </a:solidFill>
                <a:latin typeface="Calibri" panose="020F0502020204030204" pitchFamily="34" charset="0"/>
              </a:defRPr>
            </a:lvl6pPr>
            <a:lvl7pPr marL="2971800" indent="-228600" defTabSz="423863" eaLnBrk="0" fontAlgn="base" hangingPunct="0">
              <a:spcBef>
                <a:spcPct val="0"/>
              </a:spcBef>
              <a:spcAft>
                <a:spcPct val="0"/>
              </a:spcAft>
              <a:defRPr sz="800">
                <a:solidFill>
                  <a:schemeClr val="tx1"/>
                </a:solidFill>
                <a:latin typeface="Calibri" panose="020F0502020204030204" pitchFamily="34" charset="0"/>
              </a:defRPr>
            </a:lvl7pPr>
            <a:lvl8pPr marL="3429000" indent="-228600" defTabSz="423863" eaLnBrk="0" fontAlgn="base" hangingPunct="0">
              <a:spcBef>
                <a:spcPct val="0"/>
              </a:spcBef>
              <a:spcAft>
                <a:spcPct val="0"/>
              </a:spcAft>
              <a:defRPr sz="800">
                <a:solidFill>
                  <a:schemeClr val="tx1"/>
                </a:solidFill>
                <a:latin typeface="Calibri" panose="020F0502020204030204" pitchFamily="34" charset="0"/>
              </a:defRPr>
            </a:lvl8pPr>
            <a:lvl9pPr marL="3886200" indent="-228600" defTabSz="423863" eaLnBrk="0" fontAlgn="base" hangingPunct="0">
              <a:spcBef>
                <a:spcPct val="0"/>
              </a:spcBef>
              <a:spcAft>
                <a:spcPct val="0"/>
              </a:spcAft>
              <a:defRPr sz="800">
                <a:solidFill>
                  <a:schemeClr val="tx1"/>
                </a:solidFill>
                <a:latin typeface="Calibri" panose="020F0502020204030204" pitchFamily="34" charset="0"/>
              </a:defRPr>
            </a:lvl9pPr>
          </a:lstStyle>
          <a:p>
            <a:pPr defTabSz="423863" fontAlgn="base">
              <a:spcBef>
                <a:spcPct val="0"/>
              </a:spcBef>
              <a:spcAft>
                <a:spcPct val="0"/>
              </a:spcAft>
            </a:pPr>
            <a:fld id="{E59E2392-5126-45C0-8E30-8118C524FFC2}" type="slidenum">
              <a:rPr lang="nl-NL" altLang="nl-NL" sz="1200" smtClean="0">
                <a:latin typeface="Tahoma" panose="020B0604030504040204" pitchFamily="34" charset="0"/>
              </a:rPr>
              <a:pPr defTabSz="423863" fontAlgn="base">
                <a:spcBef>
                  <a:spcPct val="0"/>
                </a:spcBef>
                <a:spcAft>
                  <a:spcPct val="0"/>
                </a:spcAft>
              </a:pPr>
              <a:t>1</a:t>
            </a:fld>
            <a:endParaRPr lang="nl-NL" altLang="nl-NL" sz="1200">
              <a:latin typeface="Tahoma" panose="020B060403050404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 spreidingsdiagram zichtbaar maken. Aantallen inzichtelijk – genomen maatregelen – per branche – per categorie van verbruik – per gemeente</a:t>
            </a:r>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10</a:t>
            </a:fld>
            <a:endParaRPr lang="nl-NL"/>
          </a:p>
        </p:txBody>
      </p:sp>
    </p:spTree>
    <p:extLst>
      <p:ext uri="{BB962C8B-B14F-4D97-AF65-F5344CB8AC3E}">
        <p14:creationId xmlns:p14="http://schemas.microsoft.com/office/powerpoint/2010/main" val="3847061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waardering voor de keurmerken is vastgelegd in de tijd dat de overheid voor de EED …..</a:t>
            </a:r>
          </a:p>
          <a:p>
            <a:r>
              <a:rPr lang="nl-NL" dirty="0"/>
              <a:t>Hoe is het als de keurmeester langskomt</a:t>
            </a:r>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11</a:t>
            </a:fld>
            <a:endParaRPr lang="nl-NL"/>
          </a:p>
        </p:txBody>
      </p:sp>
    </p:spTree>
    <p:extLst>
      <p:ext uri="{BB962C8B-B14F-4D97-AF65-F5344CB8AC3E}">
        <p14:creationId xmlns:p14="http://schemas.microsoft.com/office/powerpoint/2010/main" val="294274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relatie tussen de Wetgeving is belangrijk – ook voor de kracht en de marktwaarde van het keurmerk – dit plaatje laat het mooi zien </a:t>
            </a:r>
          </a:p>
          <a:p>
            <a:r>
              <a:rPr lang="nl-NL" dirty="0"/>
              <a:t>Keurmerk gaat meer dan alleen over energiebesparing </a:t>
            </a:r>
          </a:p>
          <a:p>
            <a:endParaRPr lang="nl-NL" dirty="0"/>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12</a:t>
            </a:fld>
            <a:endParaRPr lang="nl-NL"/>
          </a:p>
        </p:txBody>
      </p:sp>
    </p:spTree>
    <p:extLst>
      <p:ext uri="{BB962C8B-B14F-4D97-AF65-F5344CB8AC3E}">
        <p14:creationId xmlns:p14="http://schemas.microsoft.com/office/powerpoint/2010/main" val="2248622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Samengevat – de ontwikkeling van de regelgeving naar de toekomst gaat van oorspronkelijk aandacht voor maatregelen naar afrekenen om de norm. Denk dus vooral op langere termijn. De banken gaan deze ontwikkelingen zeker ondersteunen door de labelscore onderdeel te maken van hun waardering voor het vastgoed. Je ziet dat de ING hier de eerste stappen al in heeft gezet. Best wel ingewikkeld en veel – fijn dat jullie Green Key hebben – Ga in gesprek met de eigenaar en spreek hem aan op het ‘nieuwe normaal’ Ik wens u veel succes met de verduurzaming van uw bedrijf – het is het meer dan waard</a:t>
            </a:r>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14</a:t>
            </a:fld>
            <a:endParaRPr lang="nl-NL"/>
          </a:p>
        </p:txBody>
      </p:sp>
    </p:spTree>
    <p:extLst>
      <p:ext uri="{BB962C8B-B14F-4D97-AF65-F5344CB8AC3E}">
        <p14:creationId xmlns:p14="http://schemas.microsoft.com/office/powerpoint/2010/main" val="3063433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Energy Performance of Buildings (EPBD3 en 4)</a:t>
            </a:r>
          </a:p>
          <a:p>
            <a:r>
              <a:rPr lang="nl-NL" dirty="0"/>
              <a:t>Keuring van de klimaatinstallaties verwarming – koeling ventilatie  - nog SCIOS afmelden – bij 4 jaarlijkse keuring  (koeling 5 jaarlijks) </a:t>
            </a:r>
          </a:p>
          <a:p>
            <a:r>
              <a:rPr lang="nl-NL" dirty="0"/>
              <a:t>Weinig aandacht aan besteed  - EPBD4 naast Hotels ook label voor supermarkten en hotels – adviezen verplicht uit te voeren – Onder de OW blijft het toezicht hetzelfde – lokaal ontstaat aandachtspunten die moeten worden vastgelegd in het OP</a:t>
            </a:r>
          </a:p>
          <a:p>
            <a:r>
              <a:rPr lang="nl-NL" dirty="0"/>
              <a:t>Omgevingswet – van Activiteitenbesluit </a:t>
            </a:r>
            <a:r>
              <a:rPr lang="nl-NL" dirty="0" err="1"/>
              <a:t>mileubeheer</a:t>
            </a:r>
            <a:r>
              <a:rPr lang="nl-NL" dirty="0"/>
              <a:t> naar Besluit Activiteiten Leefomgeving (Bal) en Besluit bouwwerken leefomgeving (</a:t>
            </a:r>
            <a:r>
              <a:rPr lang="nl-NL" dirty="0" err="1"/>
              <a:t>Bbl</a:t>
            </a:r>
            <a:r>
              <a:rPr lang="nl-NL" dirty="0"/>
              <a:t> – splitsing van gebouw en </a:t>
            </a:r>
            <a:r>
              <a:rPr lang="nl-NL" dirty="0" err="1"/>
              <a:t>acticiteit</a:t>
            </a:r>
            <a:r>
              <a:rPr lang="nl-NL" dirty="0"/>
              <a:t>/proces)</a:t>
            </a:r>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16</a:t>
            </a:fld>
            <a:endParaRPr lang="nl-NL"/>
          </a:p>
        </p:txBody>
      </p:sp>
    </p:spTree>
    <p:extLst>
      <p:ext uri="{BB962C8B-B14F-4D97-AF65-F5344CB8AC3E}">
        <p14:creationId xmlns:p14="http://schemas.microsoft.com/office/powerpoint/2010/main" val="387435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Extra informatie:</a:t>
            </a:r>
          </a:p>
          <a:p>
            <a:endParaRPr lang="nl-NL" dirty="0"/>
          </a:p>
          <a:p>
            <a:r>
              <a:rPr lang="nl-NL" dirty="0"/>
              <a:t>8 gemeenten en 3 provincies – Voor de provincies alleen de plofgevoelige grote gevaarlijke bedrijven (</a:t>
            </a:r>
            <a:r>
              <a:rPr lang="nl-NL" dirty="0" err="1"/>
              <a:t>mn</a:t>
            </a:r>
            <a:r>
              <a:rPr lang="nl-NL" dirty="0"/>
              <a:t> in de chemische industrie) wij zijn 1 van de 5 </a:t>
            </a:r>
            <a:r>
              <a:rPr lang="nl-NL" dirty="0" err="1"/>
              <a:t>OD’s</a:t>
            </a:r>
            <a:r>
              <a:rPr lang="nl-NL" dirty="0"/>
              <a:t> die hierop toezien.</a:t>
            </a:r>
          </a:p>
          <a:p>
            <a:endParaRPr lang="nl-NL" dirty="0"/>
          </a:p>
          <a:p>
            <a:endParaRPr lang="nl-NL" dirty="0"/>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2</a:t>
            </a:fld>
            <a:endParaRPr lang="nl-NL"/>
          </a:p>
        </p:txBody>
      </p:sp>
    </p:spTree>
    <p:extLst>
      <p:ext uri="{BB962C8B-B14F-4D97-AF65-F5344CB8AC3E}">
        <p14:creationId xmlns:p14="http://schemas.microsoft.com/office/powerpoint/2010/main" val="4824610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565150" rtl="0" eaLnBrk="0" fontAlgn="base" latinLnBrk="0" hangingPunct="0">
              <a:lnSpc>
                <a:spcPct val="100000"/>
              </a:lnSpc>
              <a:spcBef>
                <a:spcPct val="30000"/>
              </a:spcBef>
              <a:spcAft>
                <a:spcPct val="0"/>
              </a:spcAft>
              <a:buClrTx/>
              <a:buSzTx/>
              <a:buFontTx/>
              <a:buNone/>
              <a:tabLst/>
              <a:defRPr/>
            </a:pPr>
            <a:r>
              <a:rPr lang="nl-NL" dirty="0"/>
              <a:t>Hier ziet u de 29 omgevingsdiensten. Afstemming wenselijk </a:t>
            </a:r>
          </a:p>
          <a:p>
            <a:pPr marL="0" marR="0" lvl="0" indent="0" algn="l" defTabSz="565150" rtl="0" eaLnBrk="0" fontAlgn="base" latinLnBrk="0" hangingPunct="0">
              <a:lnSpc>
                <a:spcPct val="100000"/>
              </a:lnSpc>
              <a:spcBef>
                <a:spcPct val="30000"/>
              </a:spcBef>
              <a:spcAft>
                <a:spcPct val="0"/>
              </a:spcAft>
              <a:buClrTx/>
              <a:buSzTx/>
              <a:buFontTx/>
              <a:buNone/>
              <a:tabLst/>
              <a:defRPr/>
            </a:pPr>
            <a:r>
              <a:rPr lang="nl-NL" dirty="0"/>
              <a:t>Milieutoezicht op de klassieke thema’s Bodem – Geluid – lucht – en Risico’s (</a:t>
            </a:r>
            <a:r>
              <a:rPr lang="nl-NL" dirty="0" err="1"/>
              <a:t>oa</a:t>
            </a:r>
            <a:r>
              <a:rPr lang="nl-NL" dirty="0"/>
              <a:t> voor tunnels) Maar ook over de moderne thema’s</a:t>
            </a:r>
          </a:p>
          <a:p>
            <a:endParaRPr lang="nl-NL" dirty="0"/>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3</a:t>
            </a:fld>
            <a:endParaRPr lang="nl-NL"/>
          </a:p>
        </p:txBody>
      </p:sp>
    </p:spTree>
    <p:extLst>
      <p:ext uri="{BB962C8B-B14F-4D97-AF65-F5344CB8AC3E}">
        <p14:creationId xmlns:p14="http://schemas.microsoft.com/office/powerpoint/2010/main" val="11211256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Collega Patrick Teunissen – de man van wie ik zo veel geleerd heb maar niet alleen ik – heel Nederland – Koelmeubelen – laatste wapenfeit Akkoord met de Datacenters over powermanagement – jammerlijk niet gelukt – we konden geen resultaatafspraak maken – ze wilden een inspanningsverplichting – dan niet dus – u recent is de afstemming gestart – afgestemd met de rest van NL (Groningen – DCMR – Utrecht en Nijmegen)</a:t>
            </a:r>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4</a:t>
            </a:fld>
            <a:endParaRPr lang="nl-NL"/>
          </a:p>
        </p:txBody>
      </p:sp>
    </p:spTree>
    <p:extLst>
      <p:ext uri="{BB962C8B-B14F-4D97-AF65-F5344CB8AC3E}">
        <p14:creationId xmlns:p14="http://schemas.microsoft.com/office/powerpoint/2010/main" val="1896177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Tussendoel 2030 is eerst volgende ankerpunt – NL rapporteert aan EU </a:t>
            </a:r>
          </a:p>
          <a:p>
            <a:r>
              <a:rPr lang="nl-NL" dirty="0" err="1"/>
              <a:t>Parish</a:t>
            </a:r>
            <a:r>
              <a:rPr lang="nl-NL" dirty="0"/>
              <a:t> </a:t>
            </a:r>
            <a:r>
              <a:rPr lang="nl-NL" dirty="0" err="1"/>
              <a:t>proof</a:t>
            </a:r>
            <a:r>
              <a:rPr lang="nl-NL" dirty="0"/>
              <a:t> betekent een 1/3 van de energiebehoefte anders onvoldoende opwekcapaciteit – maar wat betekent dat nu voor een gebouw- </a:t>
            </a:r>
          </a:p>
          <a:p>
            <a:r>
              <a:rPr lang="nl-NL" dirty="0"/>
              <a:t>Dutch Green Building Council (DGBC) heeft hiervoor de normwaarden opgesteld – die ziet u hier ….</a:t>
            </a:r>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5</a:t>
            </a:fld>
            <a:endParaRPr lang="nl-NL"/>
          </a:p>
        </p:txBody>
      </p:sp>
    </p:spTree>
    <p:extLst>
      <p:ext uri="{BB962C8B-B14F-4D97-AF65-F5344CB8AC3E}">
        <p14:creationId xmlns:p14="http://schemas.microsoft.com/office/powerpoint/2010/main" val="2186280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Hier moeten we op de lange termijn naar toe - Voor uw beeldvorming label C (2023) heeft een verbruik van 225 kWh/m2/jaar</a:t>
            </a:r>
          </a:p>
          <a:p>
            <a:r>
              <a:rPr lang="nl-NL" dirty="0"/>
              <a:t>Voor kantoren moet het worden 70 kWh dus daar ligt nog een behoorlijke opgave.</a:t>
            </a:r>
          </a:p>
          <a:p>
            <a:r>
              <a:rPr lang="nl-NL" dirty="0"/>
              <a:t>Wat verder opvalt is dat voor de bedrijfsgroepen van de recreatieve- en vrijetijdsbranche en zakelijke markt  (waaronder de hotels en de bungalowparken) nog geen normen zijn bepaald</a:t>
            </a:r>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6</a:t>
            </a:fld>
            <a:endParaRPr lang="nl-NL"/>
          </a:p>
        </p:txBody>
      </p:sp>
    </p:spTree>
    <p:extLst>
      <p:ext uri="{BB962C8B-B14F-4D97-AF65-F5344CB8AC3E}">
        <p14:creationId xmlns:p14="http://schemas.microsoft.com/office/powerpoint/2010/main" val="75600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Ook </a:t>
            </a:r>
            <a:r>
              <a:rPr lang="nl-NL" dirty="0" err="1"/>
              <a:t>Vergunningplichtige</a:t>
            </a:r>
            <a:r>
              <a:rPr lang="nl-NL" dirty="0"/>
              <a:t> bedrijven (</a:t>
            </a:r>
            <a:r>
              <a:rPr lang="nl-NL" dirty="0" err="1"/>
              <a:t>incl</a:t>
            </a:r>
            <a:r>
              <a:rPr lang="nl-NL" dirty="0"/>
              <a:t> ETS) Is er </a:t>
            </a:r>
          </a:p>
          <a:p>
            <a:r>
              <a:rPr lang="nl-NL" dirty="0"/>
              <a:t>ook een </a:t>
            </a:r>
            <a:r>
              <a:rPr lang="nl-NL" dirty="0" err="1"/>
              <a:t>onderzoeksverplichting</a:t>
            </a:r>
            <a:r>
              <a:rPr lang="nl-NL" dirty="0"/>
              <a:t> voor supergrootverbruikers in hotelbranche – hotels en bungalowparken kunnen &gt; 175.000 m3 gas – </a:t>
            </a:r>
          </a:p>
          <a:p>
            <a:r>
              <a:rPr lang="nl-NL" dirty="0"/>
              <a:t>Actualisatie Erkende maatregelen</a:t>
            </a:r>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7</a:t>
            </a:fld>
            <a:endParaRPr lang="nl-NL"/>
          </a:p>
        </p:txBody>
      </p:sp>
    </p:spTree>
    <p:extLst>
      <p:ext uri="{BB962C8B-B14F-4D97-AF65-F5344CB8AC3E}">
        <p14:creationId xmlns:p14="http://schemas.microsoft.com/office/powerpoint/2010/main" val="3557216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err="1"/>
              <a:t>Actualistatie</a:t>
            </a:r>
            <a:r>
              <a:rPr lang="nl-NL" dirty="0"/>
              <a:t> omdat </a:t>
            </a:r>
          </a:p>
          <a:p>
            <a:r>
              <a:rPr lang="nl-NL" dirty="0"/>
              <a:t>: Leesbaarheid van de lijsten onvoldoende – Aanleiding. Doelgroep wordt breder MJA3 en MEE-</a:t>
            </a:r>
            <a:r>
              <a:rPr lang="nl-NL" dirty="0" err="1"/>
              <a:t>enrgieconvenanten</a:t>
            </a:r>
            <a:r>
              <a:rPr lang="nl-NL" dirty="0"/>
              <a:t> zijn afgelopen waarmee deze bedrijven onder Energiebesparingsplicht komen – NTA8800 voor energieprestatie van gebouwen – invoering van Omgevingswet</a:t>
            </a:r>
          </a:p>
          <a:p>
            <a:pPr marL="0" marR="0" lvl="0" indent="0" algn="l" defTabSz="565150" rtl="0" eaLnBrk="0" fontAlgn="base" latinLnBrk="0" hangingPunct="0">
              <a:lnSpc>
                <a:spcPct val="100000"/>
              </a:lnSpc>
              <a:spcBef>
                <a:spcPct val="30000"/>
              </a:spcBef>
              <a:spcAft>
                <a:spcPct val="0"/>
              </a:spcAft>
              <a:buClrTx/>
              <a:buSzTx/>
              <a:buFontTx/>
              <a:buNone/>
              <a:tabLst/>
              <a:defRPr/>
            </a:pPr>
            <a:r>
              <a:rPr lang="nl-NL" sz="1800" b="1" dirty="0">
                <a:effectLst/>
                <a:latin typeface="Tahoma" panose="020B0604030504040204" pitchFamily="34" charset="0"/>
                <a:ea typeface="Times New Roman" panose="02020603050405020304" pitchFamily="18" charset="0"/>
                <a:cs typeface="Times New Roman" panose="02020603050405020304" pitchFamily="18" charset="0"/>
              </a:rPr>
              <a:t>Green Key heeft nu een combi van de </a:t>
            </a:r>
            <a:r>
              <a:rPr lang="nl-NL" sz="1800" b="1" dirty="0" err="1">
                <a:effectLst/>
                <a:latin typeface="Tahoma" panose="020B0604030504040204" pitchFamily="34" charset="0"/>
                <a:ea typeface="Times New Roman" panose="02020603050405020304" pitchFamily="18" charset="0"/>
                <a:cs typeface="Times New Roman" panose="02020603050405020304" pitchFamily="18" charset="0"/>
              </a:rPr>
              <a:t>EML’s</a:t>
            </a:r>
            <a:r>
              <a:rPr lang="nl-NL" sz="1800" b="1" dirty="0">
                <a:effectLst/>
                <a:latin typeface="Tahoma" panose="020B0604030504040204" pitchFamily="34" charset="0"/>
                <a:ea typeface="Times New Roman" panose="02020603050405020304" pitchFamily="18" charset="0"/>
                <a:cs typeface="Times New Roman" panose="02020603050405020304" pitchFamily="18" charset="0"/>
              </a:rPr>
              <a:t> voor </a:t>
            </a:r>
            <a:r>
              <a:rPr lang="nl-NL" sz="1800" b="1" dirty="0" err="1">
                <a:effectLst/>
                <a:latin typeface="Tahoma" panose="020B0604030504040204" pitchFamily="34" charset="0"/>
                <a:ea typeface="Times New Roman" panose="02020603050405020304" pitchFamily="18" charset="0"/>
                <a:cs typeface="Times New Roman" panose="02020603050405020304" pitchFamily="18" charset="0"/>
              </a:rPr>
              <a:t>hotels&amp;restaurant</a:t>
            </a:r>
            <a:r>
              <a:rPr lang="nl-NL" sz="1800" b="1" dirty="0">
                <a:effectLst/>
                <a:latin typeface="Tahoma" panose="020B0604030504040204" pitchFamily="34" charset="0"/>
                <a:ea typeface="Times New Roman" panose="02020603050405020304" pitchFamily="18" charset="0"/>
                <a:cs typeface="Times New Roman" panose="02020603050405020304" pitchFamily="18" charset="0"/>
              </a:rPr>
              <a:t>, sport en recreatie en die voor supermarkten. De referentie worden dus anders, naar het proces</a:t>
            </a:r>
            <a:endParaRPr lang="nl-NL" sz="1800" b="1" dirty="0">
              <a:effectLst/>
              <a:latin typeface="Tahoma" panose="020B060403050404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8</a:t>
            </a:fld>
            <a:endParaRPr lang="nl-NL"/>
          </a:p>
        </p:txBody>
      </p:sp>
    </p:spTree>
    <p:extLst>
      <p:ext uri="{BB962C8B-B14F-4D97-AF65-F5344CB8AC3E}">
        <p14:creationId xmlns:p14="http://schemas.microsoft.com/office/powerpoint/2010/main" val="3365787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Indeling van EML volgens bedrijfsactiviteiten in plaats van betrijfstakken (branches) – alle informatie wordt vastgelegd en beheert in een centraal register bij RVO</a:t>
            </a:r>
          </a:p>
          <a:p>
            <a:r>
              <a:rPr lang="nl-NL" b="0" i="0" dirty="0">
                <a:solidFill>
                  <a:srgbClr val="000000"/>
                </a:solidFill>
                <a:effectLst/>
                <a:latin typeface="RO Sans"/>
              </a:rPr>
              <a:t>Voor elke toepasselijke erkende maatregel die u niet uitvoert, moet u een gelijkwaardige of betere alternatieve maatregel uitvoeren. </a:t>
            </a:r>
          </a:p>
          <a:p>
            <a:r>
              <a:rPr lang="nl-NL" b="0" i="0" dirty="0">
                <a:solidFill>
                  <a:srgbClr val="000000"/>
                </a:solidFill>
                <a:effectLst/>
                <a:latin typeface="RO Sans"/>
              </a:rPr>
              <a:t>Reinder – ben je al voorbereid op de aanpassing van de normen in de Green Key Handreiking – verplichte en optionele normen (afhankelijk goud/zilver/brons)</a:t>
            </a:r>
          </a:p>
          <a:p>
            <a:r>
              <a:rPr lang="nl-NL" dirty="0"/>
              <a:t>Tekst uit hoofdstuk 7 handleiding hotels - Valt uw bedrijf of instelling onder de informatieplicht? Dan moet u via het e-loket van RVO rapporteren welke energiebesparende maatregelen u heeft genomen. Voor Green Key dient u deze rapportage te uploaden. Veel van de te nemen maatregelen zijn onderdeel van de normen van Green Key. Maatregelen waaraan uw organisatie niet voldoet, zet u op de MVO-Actielijst.</a:t>
            </a:r>
          </a:p>
        </p:txBody>
      </p:sp>
      <p:sp>
        <p:nvSpPr>
          <p:cNvPr id="4" name="Tijdelijke aanduiding voor dianummer 3"/>
          <p:cNvSpPr>
            <a:spLocks noGrp="1"/>
          </p:cNvSpPr>
          <p:nvPr>
            <p:ph type="sldNum" sz="quarter" idx="5"/>
          </p:nvPr>
        </p:nvSpPr>
        <p:spPr/>
        <p:txBody>
          <a:bodyPr/>
          <a:lstStyle/>
          <a:p>
            <a:pPr>
              <a:defRPr/>
            </a:pPr>
            <a:fld id="{53E99528-364A-4A56-A74E-2D1A88274FC4}" type="slidenum">
              <a:rPr lang="nl-NL" smtClean="0"/>
              <a:pPr>
                <a:defRPr/>
              </a:pPr>
              <a:t>9</a:t>
            </a:fld>
            <a:endParaRPr lang="nl-NL"/>
          </a:p>
        </p:txBody>
      </p:sp>
    </p:spTree>
    <p:extLst>
      <p:ext uri="{BB962C8B-B14F-4D97-AF65-F5344CB8AC3E}">
        <p14:creationId xmlns:p14="http://schemas.microsoft.com/office/powerpoint/2010/main" val="1392730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Tijdelijke aanduiding voor tekst 5"/>
          <p:cNvSpPr>
            <a:spLocks noGrp="1"/>
          </p:cNvSpPr>
          <p:nvPr>
            <p:ph type="body" sz="quarter" idx="11"/>
          </p:nvPr>
        </p:nvSpPr>
        <p:spPr>
          <a:xfrm>
            <a:off x="849653" y="1816312"/>
            <a:ext cx="10515727" cy="4056157"/>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tekst 7"/>
          <p:cNvSpPr>
            <a:spLocks noGrp="1"/>
          </p:cNvSpPr>
          <p:nvPr>
            <p:ph type="body" sz="quarter" idx="12"/>
          </p:nvPr>
        </p:nvSpPr>
        <p:spPr>
          <a:xfrm>
            <a:off x="838138" y="6361162"/>
            <a:ext cx="7653269" cy="496838"/>
          </a:xfrm>
          <a:prstGeom prst="rect">
            <a:avLst/>
          </a:prstGeom>
        </p:spPr>
        <p:txBody>
          <a:bodyPr>
            <a:normAutofit/>
          </a:bodyPr>
          <a:lstStyle>
            <a:lvl1pPr marL="0" indent="0">
              <a:buNone/>
              <a:defRPr sz="1451">
                <a:solidFill>
                  <a:schemeClr val="bg1"/>
                </a:solidFill>
              </a:defRPr>
            </a:lvl1pPr>
            <a:lvl3pPr marL="685775" indent="0">
              <a:buNone/>
              <a:defRPr sz="1451"/>
            </a:lvl3pPr>
          </a:lstStyle>
          <a:p>
            <a:pPr lvl="0"/>
            <a:r>
              <a:rPr lang="nl-NL"/>
              <a:t>Klikken om de tekststijl van het model te bewerken</a:t>
            </a:r>
          </a:p>
        </p:txBody>
      </p:sp>
      <p:sp>
        <p:nvSpPr>
          <p:cNvPr id="9" name="Titel 8"/>
          <p:cNvSpPr>
            <a:spLocks noGrp="1"/>
          </p:cNvSpPr>
          <p:nvPr>
            <p:ph type="title"/>
          </p:nvPr>
        </p:nvSpPr>
        <p:spPr/>
        <p:txBody>
          <a:bodyPr/>
          <a:lstStyle/>
          <a:p>
            <a:r>
              <a:rPr lang="nl-NL"/>
              <a:t>Klik om stijl te bewerken</a:t>
            </a:r>
          </a:p>
        </p:txBody>
      </p:sp>
    </p:spTree>
    <p:extLst>
      <p:ext uri="{BB962C8B-B14F-4D97-AF65-F5344CB8AC3E}">
        <p14:creationId xmlns:p14="http://schemas.microsoft.com/office/powerpoint/2010/main" val="3116777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stijl te bewerken</a:t>
            </a:r>
          </a:p>
        </p:txBody>
      </p:sp>
      <p:sp>
        <p:nvSpPr>
          <p:cNvPr id="4" name="Tijdelijke aanduiding voor tekst 5"/>
          <p:cNvSpPr>
            <a:spLocks noGrp="1"/>
          </p:cNvSpPr>
          <p:nvPr>
            <p:ph type="body" sz="quarter" idx="11"/>
          </p:nvPr>
        </p:nvSpPr>
        <p:spPr>
          <a:xfrm>
            <a:off x="849653" y="1816312"/>
            <a:ext cx="10515727" cy="4056157"/>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7"/>
          <p:cNvSpPr>
            <a:spLocks noGrp="1"/>
          </p:cNvSpPr>
          <p:nvPr>
            <p:ph type="body" sz="quarter" idx="12"/>
          </p:nvPr>
        </p:nvSpPr>
        <p:spPr>
          <a:xfrm>
            <a:off x="838138" y="6361162"/>
            <a:ext cx="7653269" cy="496838"/>
          </a:xfrm>
          <a:prstGeom prst="rect">
            <a:avLst/>
          </a:prstGeom>
        </p:spPr>
        <p:txBody>
          <a:bodyPr>
            <a:normAutofit/>
          </a:bodyPr>
          <a:lstStyle>
            <a:lvl1pPr marL="0" indent="0">
              <a:buNone/>
              <a:defRPr sz="1451">
                <a:solidFill>
                  <a:schemeClr val="bg1"/>
                </a:solidFill>
              </a:defRPr>
            </a:lvl1pPr>
            <a:lvl3pPr marL="685775" indent="0">
              <a:buNone/>
              <a:defRPr sz="1451"/>
            </a:lvl3pPr>
          </a:lstStyle>
          <a:p>
            <a:pPr lvl="0"/>
            <a:r>
              <a:rPr lang="nl-NL"/>
              <a:t>Klikken om de tekststijl van het model te bewerken</a:t>
            </a:r>
          </a:p>
        </p:txBody>
      </p:sp>
    </p:spTree>
    <p:extLst>
      <p:ext uri="{BB962C8B-B14F-4D97-AF65-F5344CB8AC3E}">
        <p14:creationId xmlns:p14="http://schemas.microsoft.com/office/powerpoint/2010/main" val="314148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nl-NL">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nl-NL">
              <a:solidFill>
                <a:srgbClr val="000000"/>
              </a:solidFill>
            </a:endParaRPr>
          </a:p>
        </p:txBody>
      </p:sp>
    </p:spTree>
    <p:extLst>
      <p:ext uri="{BB962C8B-B14F-4D97-AF65-F5344CB8AC3E}">
        <p14:creationId xmlns:p14="http://schemas.microsoft.com/office/powerpoint/2010/main" val="37192943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stijl te bewerken</a:t>
            </a:r>
          </a:p>
        </p:txBody>
      </p:sp>
      <p:sp>
        <p:nvSpPr>
          <p:cNvPr id="4" name="Tijdelijke aanduiding voor tekst 5"/>
          <p:cNvSpPr>
            <a:spLocks noGrp="1"/>
          </p:cNvSpPr>
          <p:nvPr>
            <p:ph type="body" sz="quarter" idx="11"/>
          </p:nvPr>
        </p:nvSpPr>
        <p:spPr>
          <a:xfrm>
            <a:off x="849653" y="1816312"/>
            <a:ext cx="10515727" cy="4056157"/>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7"/>
          <p:cNvSpPr>
            <a:spLocks noGrp="1"/>
          </p:cNvSpPr>
          <p:nvPr>
            <p:ph type="body" sz="quarter" idx="12"/>
          </p:nvPr>
        </p:nvSpPr>
        <p:spPr>
          <a:xfrm>
            <a:off x="838138" y="6361162"/>
            <a:ext cx="7653269" cy="496838"/>
          </a:xfrm>
          <a:prstGeom prst="rect">
            <a:avLst/>
          </a:prstGeom>
        </p:spPr>
        <p:txBody>
          <a:bodyPr>
            <a:normAutofit/>
          </a:bodyPr>
          <a:lstStyle>
            <a:lvl1pPr marL="0" indent="0">
              <a:buNone/>
              <a:defRPr sz="1451">
                <a:solidFill>
                  <a:schemeClr val="bg1"/>
                </a:solidFill>
              </a:defRPr>
            </a:lvl1pPr>
            <a:lvl3pPr marL="685775" indent="0">
              <a:buNone/>
              <a:defRPr sz="1451"/>
            </a:lvl3pPr>
          </a:lstStyle>
          <a:p>
            <a:pPr lvl="0"/>
            <a:r>
              <a:rPr lang="nl-NL"/>
              <a:t>Klikken om de tekststijl van het model te bewerken</a:t>
            </a:r>
          </a:p>
        </p:txBody>
      </p:sp>
    </p:spTree>
    <p:extLst>
      <p:ext uri="{BB962C8B-B14F-4D97-AF65-F5344CB8AC3E}">
        <p14:creationId xmlns:p14="http://schemas.microsoft.com/office/powerpoint/2010/main" val="3313519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stijl te bewerken</a:t>
            </a:r>
          </a:p>
        </p:txBody>
      </p:sp>
      <p:sp>
        <p:nvSpPr>
          <p:cNvPr id="4" name="Tijdelijke aanduiding voor tekst 5"/>
          <p:cNvSpPr>
            <a:spLocks noGrp="1"/>
          </p:cNvSpPr>
          <p:nvPr>
            <p:ph type="body" sz="quarter" idx="11"/>
          </p:nvPr>
        </p:nvSpPr>
        <p:spPr>
          <a:xfrm>
            <a:off x="849653" y="1816312"/>
            <a:ext cx="10515727" cy="4056157"/>
          </a:xfrm>
          <a:prstGeom prst="rect">
            <a:avLst/>
          </a:prstGeom>
        </p:spPr>
        <p:txBody>
          <a:bodyPr/>
          <a:lstStyle>
            <a:lvl1pPr>
              <a:buClrTx/>
              <a:defRPr/>
            </a:lvl1pPr>
            <a:lvl2pPr>
              <a:buClrTx/>
              <a:defRPr/>
            </a:lvl2pPr>
            <a:lvl3pPr>
              <a:buClrTx/>
              <a:defRPr/>
            </a:lvl3pPr>
            <a:lvl4pPr>
              <a:buClrTx/>
              <a:defRPr/>
            </a:lvl4pPr>
            <a:lvl5pPr>
              <a:buClrTx/>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7"/>
          <p:cNvSpPr>
            <a:spLocks noGrp="1"/>
          </p:cNvSpPr>
          <p:nvPr>
            <p:ph type="body" sz="quarter" idx="12"/>
          </p:nvPr>
        </p:nvSpPr>
        <p:spPr>
          <a:xfrm>
            <a:off x="838138" y="6361162"/>
            <a:ext cx="7653269" cy="496838"/>
          </a:xfrm>
          <a:prstGeom prst="rect">
            <a:avLst/>
          </a:prstGeom>
        </p:spPr>
        <p:txBody>
          <a:bodyPr>
            <a:normAutofit/>
          </a:bodyPr>
          <a:lstStyle>
            <a:lvl1pPr marL="0" indent="0">
              <a:buNone/>
              <a:defRPr sz="1451">
                <a:solidFill>
                  <a:schemeClr val="bg1"/>
                </a:solidFill>
              </a:defRPr>
            </a:lvl1pPr>
            <a:lvl3pPr marL="685775" indent="0">
              <a:buNone/>
              <a:defRPr sz="1451"/>
            </a:lvl3pPr>
          </a:lstStyle>
          <a:p>
            <a:pPr lvl="0"/>
            <a:r>
              <a:rPr lang="nl-NL"/>
              <a:t>Klikken om de tekststijl van het model te bewerken</a:t>
            </a:r>
          </a:p>
        </p:txBody>
      </p:sp>
    </p:spTree>
    <p:extLst>
      <p:ext uri="{BB962C8B-B14F-4D97-AF65-F5344CB8AC3E}">
        <p14:creationId xmlns:p14="http://schemas.microsoft.com/office/powerpoint/2010/main" val="273881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stijl te bewerken</a:t>
            </a:r>
          </a:p>
        </p:txBody>
      </p:sp>
      <p:sp>
        <p:nvSpPr>
          <p:cNvPr id="4" name="Tijdelijke aanduiding voor tekst 5"/>
          <p:cNvSpPr>
            <a:spLocks noGrp="1"/>
          </p:cNvSpPr>
          <p:nvPr>
            <p:ph type="body" sz="quarter" idx="11"/>
          </p:nvPr>
        </p:nvSpPr>
        <p:spPr>
          <a:xfrm>
            <a:off x="849653" y="1816312"/>
            <a:ext cx="10515727" cy="4056157"/>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7"/>
          <p:cNvSpPr>
            <a:spLocks noGrp="1"/>
          </p:cNvSpPr>
          <p:nvPr>
            <p:ph type="body" sz="quarter" idx="12"/>
          </p:nvPr>
        </p:nvSpPr>
        <p:spPr>
          <a:xfrm>
            <a:off x="838138" y="6361162"/>
            <a:ext cx="7653269" cy="496838"/>
          </a:xfrm>
          <a:prstGeom prst="rect">
            <a:avLst/>
          </a:prstGeom>
        </p:spPr>
        <p:txBody>
          <a:bodyPr>
            <a:normAutofit/>
          </a:bodyPr>
          <a:lstStyle>
            <a:lvl1pPr marL="0" indent="0">
              <a:buNone/>
              <a:defRPr sz="1451">
                <a:solidFill>
                  <a:schemeClr val="bg1"/>
                </a:solidFill>
              </a:defRPr>
            </a:lvl1pPr>
            <a:lvl3pPr marL="685775" indent="0">
              <a:buNone/>
              <a:defRPr sz="1451"/>
            </a:lvl3pPr>
          </a:lstStyle>
          <a:p>
            <a:pPr lvl="0"/>
            <a:r>
              <a:rPr lang="nl-NL"/>
              <a:t>Klikken om de tekststijl van het model te bewerken</a:t>
            </a:r>
          </a:p>
        </p:txBody>
      </p:sp>
    </p:spTree>
    <p:extLst>
      <p:ext uri="{BB962C8B-B14F-4D97-AF65-F5344CB8AC3E}">
        <p14:creationId xmlns:p14="http://schemas.microsoft.com/office/powerpoint/2010/main" val="2757800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a:t>Klik om stijl te bewerken</a:t>
            </a:r>
          </a:p>
        </p:txBody>
      </p:sp>
      <p:sp>
        <p:nvSpPr>
          <p:cNvPr id="4" name="Tijdelijke aanduiding voor tekst 5"/>
          <p:cNvSpPr>
            <a:spLocks noGrp="1"/>
          </p:cNvSpPr>
          <p:nvPr>
            <p:ph type="body" sz="quarter" idx="11"/>
          </p:nvPr>
        </p:nvSpPr>
        <p:spPr>
          <a:xfrm>
            <a:off x="849653" y="1816312"/>
            <a:ext cx="10515727" cy="4056157"/>
          </a:xfrm>
          <a:prstGeom prst="rect">
            <a:avLst/>
          </a:prstGeo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7"/>
          <p:cNvSpPr>
            <a:spLocks noGrp="1"/>
          </p:cNvSpPr>
          <p:nvPr>
            <p:ph type="body" sz="quarter" idx="12"/>
          </p:nvPr>
        </p:nvSpPr>
        <p:spPr>
          <a:xfrm>
            <a:off x="838138" y="6361162"/>
            <a:ext cx="7653269" cy="496838"/>
          </a:xfrm>
          <a:prstGeom prst="rect">
            <a:avLst/>
          </a:prstGeom>
        </p:spPr>
        <p:txBody>
          <a:bodyPr>
            <a:normAutofit/>
          </a:bodyPr>
          <a:lstStyle>
            <a:lvl1pPr marL="0" indent="0">
              <a:buNone/>
              <a:defRPr sz="1451">
                <a:solidFill>
                  <a:schemeClr val="bg1"/>
                </a:solidFill>
              </a:defRPr>
            </a:lvl1pPr>
            <a:lvl3pPr marL="685775" indent="0">
              <a:buNone/>
              <a:defRPr sz="1451"/>
            </a:lvl3pPr>
          </a:lstStyle>
          <a:p>
            <a:pPr lvl="0"/>
            <a:r>
              <a:rPr lang="nl-NL"/>
              <a:t>Klikken om de tekststijl van het model te bewerken</a:t>
            </a:r>
          </a:p>
        </p:txBody>
      </p:sp>
    </p:spTree>
    <p:extLst>
      <p:ext uri="{BB962C8B-B14F-4D97-AF65-F5344CB8AC3E}">
        <p14:creationId xmlns:p14="http://schemas.microsoft.com/office/powerpoint/2010/main" val="3756991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tif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tiff"/><Relationship Id="rId4" Type="http://schemas.openxmlformats.org/officeDocument/2006/relationships/image" Target="../media/image1.tif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3.xml"/><Relationship Id="rId1" Type="http://schemas.openxmlformats.org/officeDocument/2006/relationships/slideLayout" Target="../slideLayouts/slideLayout4.xml"/><Relationship Id="rId4" Type="http://schemas.openxmlformats.org/officeDocument/2006/relationships/image" Target="../media/image2.tif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4.xml"/><Relationship Id="rId1" Type="http://schemas.openxmlformats.org/officeDocument/2006/relationships/slideLayout" Target="../slideLayouts/slideLayout5.xml"/><Relationship Id="rId4" Type="http://schemas.openxmlformats.org/officeDocument/2006/relationships/image" Target="../media/image2.tif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5.xml"/><Relationship Id="rId1" Type="http://schemas.openxmlformats.org/officeDocument/2006/relationships/slideLayout" Target="../slideLayouts/slideLayout6.xml"/><Relationship Id="rId4" Type="http://schemas.openxmlformats.org/officeDocument/2006/relationships/image" Target="../media/image2.tiff"/></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theme" Target="../theme/theme6.xml"/><Relationship Id="rId1" Type="http://schemas.openxmlformats.org/officeDocument/2006/relationships/slideLayout" Target="../slideLayouts/slideLayout7.xml"/><Relationship Id="rId4" Type="http://schemas.openxmlformats.org/officeDocument/2006/relationships/image" Target="../media/image2.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Afbeelding 12">
            <a:extLst>
              <a:ext uri="{FF2B5EF4-FFF2-40B4-BE49-F238E27FC236}">
                <a16:creationId xmlns:a16="http://schemas.microsoft.com/office/drawing/2014/main" id="{E59A8AAB-436D-415A-B3D8-50705A86E1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1813"/>
            <a:ext cx="121920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a:extLst>
              <a:ext uri="{FF2B5EF4-FFF2-40B4-BE49-F238E27FC236}">
                <a16:creationId xmlns:a16="http://schemas.microsoft.com/office/drawing/2014/main" id="{9F7CFAF0-CA41-4010-AA7A-35988FB944E6}"/>
              </a:ext>
            </a:extLst>
          </p:cNvPr>
          <p:cNvSpPr/>
          <p:nvPr/>
        </p:nvSpPr>
        <p:spPr>
          <a:xfrm>
            <a:off x="-14288" y="6165850"/>
            <a:ext cx="12206288" cy="692150"/>
          </a:xfrm>
          <a:prstGeom prst="rect">
            <a:avLst/>
          </a:prstGeom>
          <a:solidFill>
            <a:srgbClr val="D08A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sp>
        <p:nvSpPr>
          <p:cNvPr id="1028" name="Tijdelijke aanduiding voor titel 1">
            <a:extLst>
              <a:ext uri="{FF2B5EF4-FFF2-40B4-BE49-F238E27FC236}">
                <a16:creationId xmlns:a16="http://schemas.microsoft.com/office/drawing/2014/main" id="{B83DCE29-A2C5-4887-98F7-8D0C534F9CC3}"/>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 name="Rechthoek 9">
            <a:extLst>
              <a:ext uri="{FF2B5EF4-FFF2-40B4-BE49-F238E27FC236}">
                <a16:creationId xmlns:a16="http://schemas.microsoft.com/office/drawing/2014/main" id="{C852224D-8DD5-4B12-9A09-5FEAFC725D62}"/>
              </a:ext>
            </a:extLst>
          </p:cNvPr>
          <p:cNvSpPr/>
          <p:nvPr/>
        </p:nvSpPr>
        <p:spPr>
          <a:xfrm>
            <a:off x="-14288" y="-15875"/>
            <a:ext cx="12206288" cy="366713"/>
          </a:xfrm>
          <a:prstGeom prst="rect">
            <a:avLst/>
          </a:prstGeom>
          <a:solidFill>
            <a:srgbClr val="015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pic>
        <p:nvPicPr>
          <p:cNvPr id="1030" name="Afbeelding 14">
            <a:extLst>
              <a:ext uri="{FF2B5EF4-FFF2-40B4-BE49-F238E27FC236}">
                <a16:creationId xmlns:a16="http://schemas.microsoft.com/office/drawing/2014/main" id="{D2ECD5E6-591D-4B64-A57D-74A0AB2032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350" y="6361113"/>
            <a:ext cx="18589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4" r:id="rId1"/>
  </p:sldLayoutIdLst>
  <p:txStyles>
    <p:title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p:titleStyle>
    <p:bodyStyle>
      <a:lvl1pPr marL="169863" indent="-169863" algn="l" defTabSz="684213" rtl="0" eaLnBrk="1" fontAlgn="base" hangingPunct="1">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775" rtl="0" eaLnBrk="1" latinLnBrk="0" hangingPunct="1">
        <a:defRPr sz="1350" kern="1200">
          <a:solidFill>
            <a:schemeClr val="tx1"/>
          </a:solidFill>
          <a:latin typeface="+mn-lt"/>
          <a:ea typeface="+mn-ea"/>
          <a:cs typeface="+mn-cs"/>
        </a:defRPr>
      </a:lvl1pPr>
      <a:lvl2pPr marL="342888" algn="l" defTabSz="685775" rtl="0" eaLnBrk="1" latinLnBrk="0" hangingPunct="1">
        <a:defRPr sz="1350" kern="1200">
          <a:solidFill>
            <a:schemeClr val="tx1"/>
          </a:solidFill>
          <a:latin typeface="+mn-lt"/>
          <a:ea typeface="+mn-ea"/>
          <a:cs typeface="+mn-cs"/>
        </a:defRPr>
      </a:lvl2pPr>
      <a:lvl3pPr marL="685775" algn="l" defTabSz="685775" rtl="0" eaLnBrk="1" latinLnBrk="0" hangingPunct="1">
        <a:defRPr sz="1350" kern="1200">
          <a:solidFill>
            <a:schemeClr val="tx1"/>
          </a:solidFill>
          <a:latin typeface="+mn-lt"/>
          <a:ea typeface="+mn-ea"/>
          <a:cs typeface="+mn-cs"/>
        </a:defRPr>
      </a:lvl3pPr>
      <a:lvl4pPr marL="1028663" algn="l" defTabSz="685775" rtl="0" eaLnBrk="1" latinLnBrk="0" hangingPunct="1">
        <a:defRPr sz="1350" kern="1200">
          <a:solidFill>
            <a:schemeClr val="tx1"/>
          </a:solidFill>
          <a:latin typeface="+mn-lt"/>
          <a:ea typeface="+mn-ea"/>
          <a:cs typeface="+mn-cs"/>
        </a:defRPr>
      </a:lvl4pPr>
      <a:lvl5pPr marL="1371551" algn="l" defTabSz="685775" rtl="0" eaLnBrk="1" latinLnBrk="0" hangingPunct="1">
        <a:defRPr sz="1350" kern="1200">
          <a:solidFill>
            <a:schemeClr val="tx1"/>
          </a:solidFill>
          <a:latin typeface="+mn-lt"/>
          <a:ea typeface="+mn-ea"/>
          <a:cs typeface="+mn-cs"/>
        </a:defRPr>
      </a:lvl5pPr>
      <a:lvl6pPr marL="1714438" algn="l" defTabSz="685775" rtl="0" eaLnBrk="1" latinLnBrk="0" hangingPunct="1">
        <a:defRPr sz="1350" kern="1200">
          <a:solidFill>
            <a:schemeClr val="tx1"/>
          </a:solidFill>
          <a:latin typeface="+mn-lt"/>
          <a:ea typeface="+mn-ea"/>
          <a:cs typeface="+mn-cs"/>
        </a:defRPr>
      </a:lvl6pPr>
      <a:lvl7pPr marL="2057326" algn="l" defTabSz="685775" rtl="0" eaLnBrk="1" latinLnBrk="0" hangingPunct="1">
        <a:defRPr sz="1350" kern="1200">
          <a:solidFill>
            <a:schemeClr val="tx1"/>
          </a:solidFill>
          <a:latin typeface="+mn-lt"/>
          <a:ea typeface="+mn-ea"/>
          <a:cs typeface="+mn-cs"/>
        </a:defRPr>
      </a:lvl7pPr>
      <a:lvl8pPr marL="2400213" algn="l" defTabSz="685775" rtl="0" eaLnBrk="1" latinLnBrk="0" hangingPunct="1">
        <a:defRPr sz="1350" kern="1200">
          <a:solidFill>
            <a:schemeClr val="tx1"/>
          </a:solidFill>
          <a:latin typeface="+mn-lt"/>
          <a:ea typeface="+mn-ea"/>
          <a:cs typeface="+mn-cs"/>
        </a:defRPr>
      </a:lvl8pPr>
      <a:lvl9pPr marL="2743101" algn="l" defTabSz="685775"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Afbeelding 6">
            <a:extLst>
              <a:ext uri="{FF2B5EF4-FFF2-40B4-BE49-F238E27FC236}">
                <a16:creationId xmlns:a16="http://schemas.microsoft.com/office/drawing/2014/main" id="{3DED089B-1B27-4750-8DB1-A5EE9AB0AF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31813"/>
            <a:ext cx="121920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a:extLst>
              <a:ext uri="{FF2B5EF4-FFF2-40B4-BE49-F238E27FC236}">
                <a16:creationId xmlns:a16="http://schemas.microsoft.com/office/drawing/2014/main" id="{EB57980F-1363-4A1B-9C5E-491226E5CF90}"/>
              </a:ext>
            </a:extLst>
          </p:cNvPr>
          <p:cNvSpPr/>
          <p:nvPr/>
        </p:nvSpPr>
        <p:spPr>
          <a:xfrm>
            <a:off x="-14288" y="6165850"/>
            <a:ext cx="12206288" cy="692150"/>
          </a:xfrm>
          <a:prstGeom prst="rect">
            <a:avLst/>
          </a:prstGeom>
          <a:solidFill>
            <a:srgbClr val="D08A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sp>
        <p:nvSpPr>
          <p:cNvPr id="2052" name="Tijdelijke aanduiding voor titel 1">
            <a:extLst>
              <a:ext uri="{FF2B5EF4-FFF2-40B4-BE49-F238E27FC236}">
                <a16:creationId xmlns:a16="http://schemas.microsoft.com/office/drawing/2014/main" id="{461A0B7C-23FF-48B7-AA4D-CCB3652903AA}"/>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pic>
        <p:nvPicPr>
          <p:cNvPr id="2053" name="Afbeelding 7">
            <a:extLst>
              <a:ext uri="{FF2B5EF4-FFF2-40B4-BE49-F238E27FC236}">
                <a16:creationId xmlns:a16="http://schemas.microsoft.com/office/drawing/2014/main" id="{145D4266-00B4-4532-9078-3B361E1C91B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5350" y="6361113"/>
            <a:ext cx="18589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5" r:id="rId1"/>
    <p:sldLayoutId id="2147483720" r:id="rId2"/>
  </p:sldLayoutIdLst>
  <p:txStyles>
    <p:title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p:titleStyle>
    <p:body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775" rtl="0" eaLnBrk="1" latinLnBrk="0" hangingPunct="1">
        <a:defRPr sz="1350" kern="1200">
          <a:solidFill>
            <a:schemeClr val="tx1"/>
          </a:solidFill>
          <a:latin typeface="+mn-lt"/>
          <a:ea typeface="+mn-ea"/>
          <a:cs typeface="+mn-cs"/>
        </a:defRPr>
      </a:lvl1pPr>
      <a:lvl2pPr marL="342888" algn="l" defTabSz="685775" rtl="0" eaLnBrk="1" latinLnBrk="0" hangingPunct="1">
        <a:defRPr sz="1350" kern="1200">
          <a:solidFill>
            <a:schemeClr val="tx1"/>
          </a:solidFill>
          <a:latin typeface="+mn-lt"/>
          <a:ea typeface="+mn-ea"/>
          <a:cs typeface="+mn-cs"/>
        </a:defRPr>
      </a:lvl2pPr>
      <a:lvl3pPr marL="685775" algn="l" defTabSz="685775" rtl="0" eaLnBrk="1" latinLnBrk="0" hangingPunct="1">
        <a:defRPr sz="1350" kern="1200">
          <a:solidFill>
            <a:schemeClr val="tx1"/>
          </a:solidFill>
          <a:latin typeface="+mn-lt"/>
          <a:ea typeface="+mn-ea"/>
          <a:cs typeface="+mn-cs"/>
        </a:defRPr>
      </a:lvl3pPr>
      <a:lvl4pPr marL="1028663" algn="l" defTabSz="685775" rtl="0" eaLnBrk="1" latinLnBrk="0" hangingPunct="1">
        <a:defRPr sz="1350" kern="1200">
          <a:solidFill>
            <a:schemeClr val="tx1"/>
          </a:solidFill>
          <a:latin typeface="+mn-lt"/>
          <a:ea typeface="+mn-ea"/>
          <a:cs typeface="+mn-cs"/>
        </a:defRPr>
      </a:lvl4pPr>
      <a:lvl5pPr marL="1371551" algn="l" defTabSz="685775" rtl="0" eaLnBrk="1" latinLnBrk="0" hangingPunct="1">
        <a:defRPr sz="1350" kern="1200">
          <a:solidFill>
            <a:schemeClr val="tx1"/>
          </a:solidFill>
          <a:latin typeface="+mn-lt"/>
          <a:ea typeface="+mn-ea"/>
          <a:cs typeface="+mn-cs"/>
        </a:defRPr>
      </a:lvl5pPr>
      <a:lvl6pPr marL="1714438" algn="l" defTabSz="685775" rtl="0" eaLnBrk="1" latinLnBrk="0" hangingPunct="1">
        <a:defRPr sz="1350" kern="1200">
          <a:solidFill>
            <a:schemeClr val="tx1"/>
          </a:solidFill>
          <a:latin typeface="+mn-lt"/>
          <a:ea typeface="+mn-ea"/>
          <a:cs typeface="+mn-cs"/>
        </a:defRPr>
      </a:lvl6pPr>
      <a:lvl7pPr marL="2057326" algn="l" defTabSz="685775" rtl="0" eaLnBrk="1" latinLnBrk="0" hangingPunct="1">
        <a:defRPr sz="1350" kern="1200">
          <a:solidFill>
            <a:schemeClr val="tx1"/>
          </a:solidFill>
          <a:latin typeface="+mn-lt"/>
          <a:ea typeface="+mn-ea"/>
          <a:cs typeface="+mn-cs"/>
        </a:defRPr>
      </a:lvl7pPr>
      <a:lvl8pPr marL="2400213" algn="l" defTabSz="685775" rtl="0" eaLnBrk="1" latinLnBrk="0" hangingPunct="1">
        <a:defRPr sz="1350" kern="1200">
          <a:solidFill>
            <a:schemeClr val="tx1"/>
          </a:solidFill>
          <a:latin typeface="+mn-lt"/>
          <a:ea typeface="+mn-ea"/>
          <a:cs typeface="+mn-cs"/>
        </a:defRPr>
      </a:lvl8pPr>
      <a:lvl9pPr marL="2743101" algn="l" defTabSz="685775"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Afbeelding 7">
            <a:extLst>
              <a:ext uri="{FF2B5EF4-FFF2-40B4-BE49-F238E27FC236}">
                <a16:creationId xmlns:a16="http://schemas.microsoft.com/office/drawing/2014/main" id="{352B39C2-F157-4291-A0F4-703600E88A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1813"/>
            <a:ext cx="121920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a:extLst>
              <a:ext uri="{FF2B5EF4-FFF2-40B4-BE49-F238E27FC236}">
                <a16:creationId xmlns:a16="http://schemas.microsoft.com/office/drawing/2014/main" id="{48CCDCBA-DF01-42CB-9F39-D228AE591CFD}"/>
              </a:ext>
            </a:extLst>
          </p:cNvPr>
          <p:cNvSpPr/>
          <p:nvPr/>
        </p:nvSpPr>
        <p:spPr>
          <a:xfrm>
            <a:off x="-14288" y="6165850"/>
            <a:ext cx="12206288" cy="692150"/>
          </a:xfrm>
          <a:prstGeom prst="rect">
            <a:avLst/>
          </a:prstGeom>
          <a:solidFill>
            <a:srgbClr val="0056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sp>
        <p:nvSpPr>
          <p:cNvPr id="3076" name="Tijdelijke aanduiding voor titel 1">
            <a:extLst>
              <a:ext uri="{FF2B5EF4-FFF2-40B4-BE49-F238E27FC236}">
                <a16:creationId xmlns:a16="http://schemas.microsoft.com/office/drawing/2014/main" id="{C66F8ECA-BF1E-4649-BF68-C3C1BA0828D0}"/>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pic>
        <p:nvPicPr>
          <p:cNvPr id="3077" name="Afbeelding 8">
            <a:extLst>
              <a:ext uri="{FF2B5EF4-FFF2-40B4-BE49-F238E27FC236}">
                <a16:creationId xmlns:a16="http://schemas.microsoft.com/office/drawing/2014/main" id="{2E254D54-842F-4A93-8C57-C5153DD5FC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350" y="6361113"/>
            <a:ext cx="18589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6" r:id="rId1"/>
  </p:sldLayoutIdLst>
  <p:txStyles>
    <p:title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p:titleStyle>
    <p:body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775" rtl="0" eaLnBrk="1" latinLnBrk="0" hangingPunct="1">
        <a:defRPr sz="1350" kern="1200">
          <a:solidFill>
            <a:schemeClr val="tx1"/>
          </a:solidFill>
          <a:latin typeface="+mn-lt"/>
          <a:ea typeface="+mn-ea"/>
          <a:cs typeface="+mn-cs"/>
        </a:defRPr>
      </a:lvl1pPr>
      <a:lvl2pPr marL="342888" algn="l" defTabSz="685775" rtl="0" eaLnBrk="1" latinLnBrk="0" hangingPunct="1">
        <a:defRPr sz="1350" kern="1200">
          <a:solidFill>
            <a:schemeClr val="tx1"/>
          </a:solidFill>
          <a:latin typeface="+mn-lt"/>
          <a:ea typeface="+mn-ea"/>
          <a:cs typeface="+mn-cs"/>
        </a:defRPr>
      </a:lvl2pPr>
      <a:lvl3pPr marL="685775" algn="l" defTabSz="685775" rtl="0" eaLnBrk="1" latinLnBrk="0" hangingPunct="1">
        <a:defRPr sz="1350" kern="1200">
          <a:solidFill>
            <a:schemeClr val="tx1"/>
          </a:solidFill>
          <a:latin typeface="+mn-lt"/>
          <a:ea typeface="+mn-ea"/>
          <a:cs typeface="+mn-cs"/>
        </a:defRPr>
      </a:lvl3pPr>
      <a:lvl4pPr marL="1028663" algn="l" defTabSz="685775" rtl="0" eaLnBrk="1" latinLnBrk="0" hangingPunct="1">
        <a:defRPr sz="1350" kern="1200">
          <a:solidFill>
            <a:schemeClr val="tx1"/>
          </a:solidFill>
          <a:latin typeface="+mn-lt"/>
          <a:ea typeface="+mn-ea"/>
          <a:cs typeface="+mn-cs"/>
        </a:defRPr>
      </a:lvl4pPr>
      <a:lvl5pPr marL="1371551" algn="l" defTabSz="685775" rtl="0" eaLnBrk="1" latinLnBrk="0" hangingPunct="1">
        <a:defRPr sz="1350" kern="1200">
          <a:solidFill>
            <a:schemeClr val="tx1"/>
          </a:solidFill>
          <a:latin typeface="+mn-lt"/>
          <a:ea typeface="+mn-ea"/>
          <a:cs typeface="+mn-cs"/>
        </a:defRPr>
      </a:lvl5pPr>
      <a:lvl6pPr marL="1714438" algn="l" defTabSz="685775" rtl="0" eaLnBrk="1" latinLnBrk="0" hangingPunct="1">
        <a:defRPr sz="1350" kern="1200">
          <a:solidFill>
            <a:schemeClr val="tx1"/>
          </a:solidFill>
          <a:latin typeface="+mn-lt"/>
          <a:ea typeface="+mn-ea"/>
          <a:cs typeface="+mn-cs"/>
        </a:defRPr>
      </a:lvl6pPr>
      <a:lvl7pPr marL="2057326" algn="l" defTabSz="685775" rtl="0" eaLnBrk="1" latinLnBrk="0" hangingPunct="1">
        <a:defRPr sz="1350" kern="1200">
          <a:solidFill>
            <a:schemeClr val="tx1"/>
          </a:solidFill>
          <a:latin typeface="+mn-lt"/>
          <a:ea typeface="+mn-ea"/>
          <a:cs typeface="+mn-cs"/>
        </a:defRPr>
      </a:lvl7pPr>
      <a:lvl8pPr marL="2400213" algn="l" defTabSz="685775" rtl="0" eaLnBrk="1" latinLnBrk="0" hangingPunct="1">
        <a:defRPr sz="1350" kern="1200">
          <a:solidFill>
            <a:schemeClr val="tx1"/>
          </a:solidFill>
          <a:latin typeface="+mn-lt"/>
          <a:ea typeface="+mn-ea"/>
          <a:cs typeface="+mn-cs"/>
        </a:defRPr>
      </a:lvl8pPr>
      <a:lvl9pPr marL="2743101" algn="l" defTabSz="685775"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18359680-CDCC-4870-ABF2-5FB714F894CA}"/>
              </a:ext>
            </a:extLst>
          </p:cNvPr>
          <p:cNvSpPr/>
          <p:nvPr/>
        </p:nvSpPr>
        <p:spPr>
          <a:xfrm>
            <a:off x="-14288" y="-15875"/>
            <a:ext cx="12206288" cy="6181725"/>
          </a:xfrm>
          <a:prstGeom prst="rect">
            <a:avLst/>
          </a:prstGeom>
          <a:solidFill>
            <a:srgbClr val="015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pic>
        <p:nvPicPr>
          <p:cNvPr id="4099" name="Afbeelding 9">
            <a:extLst>
              <a:ext uri="{FF2B5EF4-FFF2-40B4-BE49-F238E27FC236}">
                <a16:creationId xmlns:a16="http://schemas.microsoft.com/office/drawing/2014/main" id="{8C0B43E3-AFAE-4B51-908B-3AEDC47778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1813"/>
            <a:ext cx="121920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a:extLst>
              <a:ext uri="{FF2B5EF4-FFF2-40B4-BE49-F238E27FC236}">
                <a16:creationId xmlns:a16="http://schemas.microsoft.com/office/drawing/2014/main" id="{BB4A9445-EC5A-4E9A-977E-187B6793C085}"/>
              </a:ext>
            </a:extLst>
          </p:cNvPr>
          <p:cNvSpPr/>
          <p:nvPr/>
        </p:nvSpPr>
        <p:spPr>
          <a:xfrm>
            <a:off x="-14288" y="6165850"/>
            <a:ext cx="12206288" cy="692150"/>
          </a:xfrm>
          <a:prstGeom prst="rect">
            <a:avLst/>
          </a:prstGeom>
          <a:solidFill>
            <a:srgbClr val="CC8B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sp>
        <p:nvSpPr>
          <p:cNvPr id="4101" name="Tijdelijke aanduiding voor titel 1">
            <a:extLst>
              <a:ext uri="{FF2B5EF4-FFF2-40B4-BE49-F238E27FC236}">
                <a16:creationId xmlns:a16="http://schemas.microsoft.com/office/drawing/2014/main" id="{3AAF39DA-8CDB-4BFD-AA27-8BD8BD6E5BA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pic>
        <p:nvPicPr>
          <p:cNvPr id="4102" name="Afbeelding 11">
            <a:extLst>
              <a:ext uri="{FF2B5EF4-FFF2-40B4-BE49-F238E27FC236}">
                <a16:creationId xmlns:a16="http://schemas.microsoft.com/office/drawing/2014/main" id="{2778437B-37E2-4133-AE28-1E035AC31F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350" y="6361113"/>
            <a:ext cx="18589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7" r:id="rId1"/>
  </p:sldLayoutIdLst>
  <p:txStyles>
    <p:titleStyle>
      <a:lvl1pPr algn="l" defTabSz="684213" rtl="0" eaLnBrk="0" fontAlgn="base" hangingPunct="0">
        <a:lnSpc>
          <a:spcPct val="90000"/>
        </a:lnSpc>
        <a:spcBef>
          <a:spcPct val="0"/>
        </a:spcBef>
        <a:spcAft>
          <a:spcPct val="0"/>
        </a:spcAft>
        <a:defRPr sz="2700" b="1" kern="1200">
          <a:solidFill>
            <a:schemeClr val="bg1"/>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chemeClr val="bg1"/>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chemeClr val="bg1"/>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chemeClr val="bg1"/>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chemeClr val="bg1"/>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chemeClr val="bg1"/>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chemeClr val="bg1"/>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chemeClr val="bg1"/>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chemeClr val="bg1"/>
          </a:solidFill>
          <a:latin typeface="Tahoma" panose="020B0604030504040204" pitchFamily="34" charset="0"/>
          <a:cs typeface="Tahoma" panose="020B0604030504040204" pitchFamily="34" charset="0"/>
        </a:defRPr>
      </a:lvl9pPr>
    </p:titleStyle>
    <p:body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bg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bg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bg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bg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775" rtl="0" eaLnBrk="1" latinLnBrk="0" hangingPunct="1">
        <a:defRPr sz="1350" kern="1200">
          <a:solidFill>
            <a:schemeClr val="tx1"/>
          </a:solidFill>
          <a:latin typeface="+mn-lt"/>
          <a:ea typeface="+mn-ea"/>
          <a:cs typeface="+mn-cs"/>
        </a:defRPr>
      </a:lvl1pPr>
      <a:lvl2pPr marL="342888" algn="l" defTabSz="685775" rtl="0" eaLnBrk="1" latinLnBrk="0" hangingPunct="1">
        <a:defRPr sz="1350" kern="1200">
          <a:solidFill>
            <a:schemeClr val="tx1"/>
          </a:solidFill>
          <a:latin typeface="+mn-lt"/>
          <a:ea typeface="+mn-ea"/>
          <a:cs typeface="+mn-cs"/>
        </a:defRPr>
      </a:lvl2pPr>
      <a:lvl3pPr marL="685775" algn="l" defTabSz="685775" rtl="0" eaLnBrk="1" latinLnBrk="0" hangingPunct="1">
        <a:defRPr sz="1350" kern="1200">
          <a:solidFill>
            <a:schemeClr val="tx1"/>
          </a:solidFill>
          <a:latin typeface="+mn-lt"/>
          <a:ea typeface="+mn-ea"/>
          <a:cs typeface="+mn-cs"/>
        </a:defRPr>
      </a:lvl3pPr>
      <a:lvl4pPr marL="1028663" algn="l" defTabSz="685775" rtl="0" eaLnBrk="1" latinLnBrk="0" hangingPunct="1">
        <a:defRPr sz="1350" kern="1200">
          <a:solidFill>
            <a:schemeClr val="tx1"/>
          </a:solidFill>
          <a:latin typeface="+mn-lt"/>
          <a:ea typeface="+mn-ea"/>
          <a:cs typeface="+mn-cs"/>
        </a:defRPr>
      </a:lvl4pPr>
      <a:lvl5pPr marL="1371551" algn="l" defTabSz="685775" rtl="0" eaLnBrk="1" latinLnBrk="0" hangingPunct="1">
        <a:defRPr sz="1350" kern="1200">
          <a:solidFill>
            <a:schemeClr val="tx1"/>
          </a:solidFill>
          <a:latin typeface="+mn-lt"/>
          <a:ea typeface="+mn-ea"/>
          <a:cs typeface="+mn-cs"/>
        </a:defRPr>
      </a:lvl5pPr>
      <a:lvl6pPr marL="1714438" algn="l" defTabSz="685775" rtl="0" eaLnBrk="1" latinLnBrk="0" hangingPunct="1">
        <a:defRPr sz="1350" kern="1200">
          <a:solidFill>
            <a:schemeClr val="tx1"/>
          </a:solidFill>
          <a:latin typeface="+mn-lt"/>
          <a:ea typeface="+mn-ea"/>
          <a:cs typeface="+mn-cs"/>
        </a:defRPr>
      </a:lvl6pPr>
      <a:lvl7pPr marL="2057326" algn="l" defTabSz="685775" rtl="0" eaLnBrk="1" latinLnBrk="0" hangingPunct="1">
        <a:defRPr sz="1350" kern="1200">
          <a:solidFill>
            <a:schemeClr val="tx1"/>
          </a:solidFill>
          <a:latin typeface="+mn-lt"/>
          <a:ea typeface="+mn-ea"/>
          <a:cs typeface="+mn-cs"/>
        </a:defRPr>
      </a:lvl7pPr>
      <a:lvl8pPr marL="2400213" algn="l" defTabSz="685775" rtl="0" eaLnBrk="1" latinLnBrk="0" hangingPunct="1">
        <a:defRPr sz="1350" kern="1200">
          <a:solidFill>
            <a:schemeClr val="tx1"/>
          </a:solidFill>
          <a:latin typeface="+mn-lt"/>
          <a:ea typeface="+mn-ea"/>
          <a:cs typeface="+mn-cs"/>
        </a:defRPr>
      </a:lvl8pPr>
      <a:lvl9pPr marL="2743101" algn="l" defTabSz="685775"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Afbeelding 7">
            <a:extLst>
              <a:ext uri="{FF2B5EF4-FFF2-40B4-BE49-F238E27FC236}">
                <a16:creationId xmlns:a16="http://schemas.microsoft.com/office/drawing/2014/main" id="{490F0E3D-2604-42A6-8891-6768FDD97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1813"/>
            <a:ext cx="121920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a:extLst>
              <a:ext uri="{FF2B5EF4-FFF2-40B4-BE49-F238E27FC236}">
                <a16:creationId xmlns:a16="http://schemas.microsoft.com/office/drawing/2014/main" id="{70F00CB9-410A-49B4-BDAA-11FC0C8AC599}"/>
              </a:ext>
            </a:extLst>
          </p:cNvPr>
          <p:cNvSpPr/>
          <p:nvPr/>
        </p:nvSpPr>
        <p:spPr>
          <a:xfrm>
            <a:off x="-14288" y="6165850"/>
            <a:ext cx="12206288" cy="692150"/>
          </a:xfrm>
          <a:prstGeom prst="rect">
            <a:avLst/>
          </a:prstGeom>
          <a:solidFill>
            <a:srgbClr val="A8AE1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sp>
        <p:nvSpPr>
          <p:cNvPr id="5124" name="Tijdelijke aanduiding voor titel 1">
            <a:extLst>
              <a:ext uri="{FF2B5EF4-FFF2-40B4-BE49-F238E27FC236}">
                <a16:creationId xmlns:a16="http://schemas.microsoft.com/office/drawing/2014/main" id="{CA417729-7A2E-4DE0-9512-198D4315B3AB}"/>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 name="Rechthoek 9">
            <a:extLst>
              <a:ext uri="{FF2B5EF4-FFF2-40B4-BE49-F238E27FC236}">
                <a16:creationId xmlns:a16="http://schemas.microsoft.com/office/drawing/2014/main" id="{97A290A2-4032-4758-9C9F-7C8BB57EE3F3}"/>
              </a:ext>
            </a:extLst>
          </p:cNvPr>
          <p:cNvSpPr/>
          <p:nvPr/>
        </p:nvSpPr>
        <p:spPr>
          <a:xfrm>
            <a:off x="-14288" y="-15875"/>
            <a:ext cx="12206288" cy="366713"/>
          </a:xfrm>
          <a:prstGeom prst="rect">
            <a:avLst/>
          </a:prstGeom>
          <a:solidFill>
            <a:srgbClr val="015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pic>
        <p:nvPicPr>
          <p:cNvPr id="5126" name="Afbeelding 8">
            <a:extLst>
              <a:ext uri="{FF2B5EF4-FFF2-40B4-BE49-F238E27FC236}">
                <a16:creationId xmlns:a16="http://schemas.microsoft.com/office/drawing/2014/main" id="{8B271256-EA50-40B8-91F7-55B89971DF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5350" y="6361113"/>
            <a:ext cx="1858963"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8" r:id="rId1"/>
  </p:sldLayoutIdLst>
  <p:txStyles>
    <p:title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p:titleStyle>
    <p:body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775" rtl="0" eaLnBrk="1" latinLnBrk="0" hangingPunct="1">
        <a:defRPr sz="1350" kern="1200">
          <a:solidFill>
            <a:schemeClr val="tx1"/>
          </a:solidFill>
          <a:latin typeface="+mn-lt"/>
          <a:ea typeface="+mn-ea"/>
          <a:cs typeface="+mn-cs"/>
        </a:defRPr>
      </a:lvl1pPr>
      <a:lvl2pPr marL="342888" algn="l" defTabSz="685775" rtl="0" eaLnBrk="1" latinLnBrk="0" hangingPunct="1">
        <a:defRPr sz="1350" kern="1200">
          <a:solidFill>
            <a:schemeClr val="tx1"/>
          </a:solidFill>
          <a:latin typeface="+mn-lt"/>
          <a:ea typeface="+mn-ea"/>
          <a:cs typeface="+mn-cs"/>
        </a:defRPr>
      </a:lvl2pPr>
      <a:lvl3pPr marL="685775" algn="l" defTabSz="685775" rtl="0" eaLnBrk="1" latinLnBrk="0" hangingPunct="1">
        <a:defRPr sz="1350" kern="1200">
          <a:solidFill>
            <a:schemeClr val="tx1"/>
          </a:solidFill>
          <a:latin typeface="+mn-lt"/>
          <a:ea typeface="+mn-ea"/>
          <a:cs typeface="+mn-cs"/>
        </a:defRPr>
      </a:lvl3pPr>
      <a:lvl4pPr marL="1028663" algn="l" defTabSz="685775" rtl="0" eaLnBrk="1" latinLnBrk="0" hangingPunct="1">
        <a:defRPr sz="1350" kern="1200">
          <a:solidFill>
            <a:schemeClr val="tx1"/>
          </a:solidFill>
          <a:latin typeface="+mn-lt"/>
          <a:ea typeface="+mn-ea"/>
          <a:cs typeface="+mn-cs"/>
        </a:defRPr>
      </a:lvl4pPr>
      <a:lvl5pPr marL="1371551" algn="l" defTabSz="685775" rtl="0" eaLnBrk="1" latinLnBrk="0" hangingPunct="1">
        <a:defRPr sz="1350" kern="1200">
          <a:solidFill>
            <a:schemeClr val="tx1"/>
          </a:solidFill>
          <a:latin typeface="+mn-lt"/>
          <a:ea typeface="+mn-ea"/>
          <a:cs typeface="+mn-cs"/>
        </a:defRPr>
      </a:lvl5pPr>
      <a:lvl6pPr marL="1714438" algn="l" defTabSz="685775" rtl="0" eaLnBrk="1" latinLnBrk="0" hangingPunct="1">
        <a:defRPr sz="1350" kern="1200">
          <a:solidFill>
            <a:schemeClr val="tx1"/>
          </a:solidFill>
          <a:latin typeface="+mn-lt"/>
          <a:ea typeface="+mn-ea"/>
          <a:cs typeface="+mn-cs"/>
        </a:defRPr>
      </a:lvl6pPr>
      <a:lvl7pPr marL="2057326" algn="l" defTabSz="685775" rtl="0" eaLnBrk="1" latinLnBrk="0" hangingPunct="1">
        <a:defRPr sz="1350" kern="1200">
          <a:solidFill>
            <a:schemeClr val="tx1"/>
          </a:solidFill>
          <a:latin typeface="+mn-lt"/>
          <a:ea typeface="+mn-ea"/>
          <a:cs typeface="+mn-cs"/>
        </a:defRPr>
      </a:lvl7pPr>
      <a:lvl8pPr marL="2400213" algn="l" defTabSz="685775" rtl="0" eaLnBrk="1" latinLnBrk="0" hangingPunct="1">
        <a:defRPr sz="1350" kern="1200">
          <a:solidFill>
            <a:schemeClr val="tx1"/>
          </a:solidFill>
          <a:latin typeface="+mn-lt"/>
          <a:ea typeface="+mn-ea"/>
          <a:cs typeface="+mn-cs"/>
        </a:defRPr>
      </a:lvl8pPr>
      <a:lvl9pPr marL="2743101" algn="l" defTabSz="685775"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Afbeelding 7">
            <a:extLst>
              <a:ext uri="{FF2B5EF4-FFF2-40B4-BE49-F238E27FC236}">
                <a16:creationId xmlns:a16="http://schemas.microsoft.com/office/drawing/2014/main" id="{7580C54C-41BB-4B99-BB84-F1DAB9CE6F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31813"/>
            <a:ext cx="12192000" cy="542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hoek 10">
            <a:extLst>
              <a:ext uri="{FF2B5EF4-FFF2-40B4-BE49-F238E27FC236}">
                <a16:creationId xmlns:a16="http://schemas.microsoft.com/office/drawing/2014/main" id="{D61B3A52-0E66-44A2-897D-02013926F185}"/>
              </a:ext>
            </a:extLst>
          </p:cNvPr>
          <p:cNvSpPr/>
          <p:nvPr/>
        </p:nvSpPr>
        <p:spPr>
          <a:xfrm>
            <a:off x="-14288" y="6165850"/>
            <a:ext cx="12206288" cy="692150"/>
          </a:xfrm>
          <a:prstGeom prst="rect">
            <a:avLst/>
          </a:prstGeom>
          <a:solidFill>
            <a:srgbClr val="89327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sp>
        <p:nvSpPr>
          <p:cNvPr id="6148" name="Tijdelijke aanduiding voor titel 1">
            <a:extLst>
              <a:ext uri="{FF2B5EF4-FFF2-40B4-BE49-F238E27FC236}">
                <a16:creationId xmlns:a16="http://schemas.microsoft.com/office/drawing/2014/main" id="{CDBDB141-F25A-43A4-8A62-6CB2A949D2D5}"/>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Klik om stijl te bewerken</a:t>
            </a:r>
          </a:p>
        </p:txBody>
      </p:sp>
      <p:sp>
        <p:nvSpPr>
          <p:cNvPr id="10" name="Rechthoek 9">
            <a:extLst>
              <a:ext uri="{FF2B5EF4-FFF2-40B4-BE49-F238E27FC236}">
                <a16:creationId xmlns:a16="http://schemas.microsoft.com/office/drawing/2014/main" id="{4CA21F88-6F1B-4AED-B7C0-0D6FDFB5649F}"/>
              </a:ext>
            </a:extLst>
          </p:cNvPr>
          <p:cNvSpPr/>
          <p:nvPr/>
        </p:nvSpPr>
        <p:spPr>
          <a:xfrm>
            <a:off x="-14288" y="-15875"/>
            <a:ext cx="12206288" cy="366713"/>
          </a:xfrm>
          <a:prstGeom prst="rect">
            <a:avLst/>
          </a:prstGeom>
          <a:solidFill>
            <a:srgbClr val="015B7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24990" eaLnBrk="1" fontAlgn="auto" hangingPunct="1">
              <a:spcBef>
                <a:spcPts val="0"/>
              </a:spcBef>
              <a:spcAft>
                <a:spcPts val="0"/>
              </a:spcAft>
              <a:defRPr/>
            </a:pPr>
            <a:endParaRPr lang="nl-NL" sz="506">
              <a:latin typeface="Tahoma" panose="020B0604030504040204" pitchFamily="34" charset="0"/>
            </a:endParaRPr>
          </a:p>
        </p:txBody>
      </p:sp>
      <p:pic>
        <p:nvPicPr>
          <p:cNvPr id="6150" name="Afbeelding 8">
            <a:extLst>
              <a:ext uri="{FF2B5EF4-FFF2-40B4-BE49-F238E27FC236}">
                <a16:creationId xmlns:a16="http://schemas.microsoft.com/office/drawing/2014/main" id="{A3BDD020-B562-4DD3-8ACC-0A4579DCB0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7888" y="6381750"/>
            <a:ext cx="1860550"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9" r:id="rId1"/>
  </p:sldLayoutIdLst>
  <p:txStyles>
    <p:title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p:titleStyle>
    <p:body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775" rtl="0" eaLnBrk="1" latinLnBrk="0" hangingPunct="1">
        <a:defRPr sz="1350" kern="1200">
          <a:solidFill>
            <a:schemeClr val="tx1"/>
          </a:solidFill>
          <a:latin typeface="+mn-lt"/>
          <a:ea typeface="+mn-ea"/>
          <a:cs typeface="+mn-cs"/>
        </a:defRPr>
      </a:lvl1pPr>
      <a:lvl2pPr marL="342888" algn="l" defTabSz="685775" rtl="0" eaLnBrk="1" latinLnBrk="0" hangingPunct="1">
        <a:defRPr sz="1350" kern="1200">
          <a:solidFill>
            <a:schemeClr val="tx1"/>
          </a:solidFill>
          <a:latin typeface="+mn-lt"/>
          <a:ea typeface="+mn-ea"/>
          <a:cs typeface="+mn-cs"/>
        </a:defRPr>
      </a:lvl2pPr>
      <a:lvl3pPr marL="685775" algn="l" defTabSz="685775" rtl="0" eaLnBrk="1" latinLnBrk="0" hangingPunct="1">
        <a:defRPr sz="1350" kern="1200">
          <a:solidFill>
            <a:schemeClr val="tx1"/>
          </a:solidFill>
          <a:latin typeface="+mn-lt"/>
          <a:ea typeface="+mn-ea"/>
          <a:cs typeface="+mn-cs"/>
        </a:defRPr>
      </a:lvl3pPr>
      <a:lvl4pPr marL="1028663" algn="l" defTabSz="685775" rtl="0" eaLnBrk="1" latinLnBrk="0" hangingPunct="1">
        <a:defRPr sz="1350" kern="1200">
          <a:solidFill>
            <a:schemeClr val="tx1"/>
          </a:solidFill>
          <a:latin typeface="+mn-lt"/>
          <a:ea typeface="+mn-ea"/>
          <a:cs typeface="+mn-cs"/>
        </a:defRPr>
      </a:lvl4pPr>
      <a:lvl5pPr marL="1371551" algn="l" defTabSz="685775" rtl="0" eaLnBrk="1" latinLnBrk="0" hangingPunct="1">
        <a:defRPr sz="1350" kern="1200">
          <a:solidFill>
            <a:schemeClr val="tx1"/>
          </a:solidFill>
          <a:latin typeface="+mn-lt"/>
          <a:ea typeface="+mn-ea"/>
          <a:cs typeface="+mn-cs"/>
        </a:defRPr>
      </a:lvl5pPr>
      <a:lvl6pPr marL="1714438" algn="l" defTabSz="685775" rtl="0" eaLnBrk="1" latinLnBrk="0" hangingPunct="1">
        <a:defRPr sz="1350" kern="1200">
          <a:solidFill>
            <a:schemeClr val="tx1"/>
          </a:solidFill>
          <a:latin typeface="+mn-lt"/>
          <a:ea typeface="+mn-ea"/>
          <a:cs typeface="+mn-cs"/>
        </a:defRPr>
      </a:lvl6pPr>
      <a:lvl7pPr marL="2057326" algn="l" defTabSz="685775" rtl="0" eaLnBrk="1" latinLnBrk="0" hangingPunct="1">
        <a:defRPr sz="1350" kern="1200">
          <a:solidFill>
            <a:schemeClr val="tx1"/>
          </a:solidFill>
          <a:latin typeface="+mn-lt"/>
          <a:ea typeface="+mn-ea"/>
          <a:cs typeface="+mn-cs"/>
        </a:defRPr>
      </a:lvl7pPr>
      <a:lvl8pPr marL="2400213" algn="l" defTabSz="685775" rtl="0" eaLnBrk="1" latinLnBrk="0" hangingPunct="1">
        <a:defRPr sz="1350" kern="1200">
          <a:solidFill>
            <a:schemeClr val="tx1"/>
          </a:solidFill>
          <a:latin typeface="+mn-lt"/>
          <a:ea typeface="+mn-ea"/>
          <a:cs typeface="+mn-cs"/>
        </a:defRPr>
      </a:lvl8pPr>
      <a:lvl9pPr marL="2743101" algn="l" defTabSz="685775"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hyperlink" Target="https://www.greenkey.nl/normen" TargetMode="Externa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vo.nl/onderwerpen/verduurzaming-utiliteitsbouw/split-incentive"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hyperlink" Target="https://www.weii.nl/weii-klassen-11" TargetMode="Externa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www.greenkey.nl/normen" TargetMode="Externa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tel in Budapest|Leonardo Hotel Budapest">
            <a:extLst>
              <a:ext uri="{FF2B5EF4-FFF2-40B4-BE49-F238E27FC236}">
                <a16:creationId xmlns:a16="http://schemas.microsoft.com/office/drawing/2014/main" id="{0A7E9061-D9E2-4970-9F91-EFEB9280E3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42"/>
          <a:stretch/>
        </p:blipFill>
        <p:spPr bwMode="auto">
          <a:xfrm>
            <a:off x="0" y="347286"/>
            <a:ext cx="12192000" cy="5865446"/>
          </a:xfrm>
          <a:prstGeom prst="rect">
            <a:avLst/>
          </a:prstGeom>
          <a:noFill/>
          <a:extLst>
            <a:ext uri="{909E8E84-426E-40DD-AFC4-6F175D3DCCD1}">
              <a14:hiddenFill xmlns:a14="http://schemas.microsoft.com/office/drawing/2010/main">
                <a:solidFill>
                  <a:srgbClr val="FFFFFF"/>
                </a:solidFill>
              </a14:hiddenFill>
            </a:ext>
          </a:extLst>
        </p:spPr>
      </p:pic>
      <p:sp>
        <p:nvSpPr>
          <p:cNvPr id="6" name="Rechthoek 5">
            <a:extLst>
              <a:ext uri="{FF2B5EF4-FFF2-40B4-BE49-F238E27FC236}">
                <a16:creationId xmlns:a16="http://schemas.microsoft.com/office/drawing/2014/main" id="{5A256245-1AA3-4338-9944-61C3479EB4D3}"/>
              </a:ext>
            </a:extLst>
          </p:cNvPr>
          <p:cNvSpPr/>
          <p:nvPr/>
        </p:nvSpPr>
        <p:spPr>
          <a:xfrm>
            <a:off x="160420" y="6287553"/>
            <a:ext cx="5689963" cy="475584"/>
          </a:xfrm>
          <a:prstGeom prst="rect">
            <a:avLst/>
          </a:prstGeom>
          <a:solidFill>
            <a:srgbClr val="CC8B09"/>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324000" bIns="45720" rtlCol="0" anchor="ctr"/>
          <a:lstStyle/>
          <a:p>
            <a:r>
              <a:rPr lang="nl-NL" sz="1800" dirty="0">
                <a:latin typeface="Tahoma"/>
                <a:ea typeface="Tahoma"/>
                <a:cs typeface="Tahoma"/>
              </a:rPr>
              <a:t>7 februari 2024 - Co de Smalen  |  Voor Green Key  </a:t>
            </a:r>
          </a:p>
        </p:txBody>
      </p:sp>
      <p:sp>
        <p:nvSpPr>
          <p:cNvPr id="12" name="Titel 3">
            <a:extLst>
              <a:ext uri="{FF2B5EF4-FFF2-40B4-BE49-F238E27FC236}">
                <a16:creationId xmlns:a16="http://schemas.microsoft.com/office/drawing/2014/main" id="{5F62835F-F584-4E62-BEDA-DB1164E24D39}"/>
              </a:ext>
            </a:extLst>
          </p:cNvPr>
          <p:cNvSpPr>
            <a:spLocks noGrp="1"/>
          </p:cNvSpPr>
          <p:nvPr>
            <p:ph type="title"/>
          </p:nvPr>
        </p:nvSpPr>
        <p:spPr>
          <a:xfrm>
            <a:off x="479376" y="1574168"/>
            <a:ext cx="11089231" cy="2232248"/>
          </a:xfrm>
        </p:spPr>
        <p:txBody>
          <a:bodyPr>
            <a:normAutofit/>
          </a:bodyPr>
          <a:lstStyle/>
          <a:p>
            <a:r>
              <a:rPr lang="nl-NL" sz="4000" b="1" dirty="0">
                <a:solidFill>
                  <a:schemeClr val="bg1"/>
                </a:solidFill>
              </a:rPr>
              <a:t>‘’</a:t>
            </a:r>
          </a:p>
        </p:txBody>
      </p:sp>
      <p:sp>
        <p:nvSpPr>
          <p:cNvPr id="11" name="Tijdelijke aanduiding voor tekst 24">
            <a:extLst>
              <a:ext uri="{FF2B5EF4-FFF2-40B4-BE49-F238E27FC236}">
                <a16:creationId xmlns:a16="http://schemas.microsoft.com/office/drawing/2014/main" id="{A3FA5C20-95FB-4E00-BCDE-47C933D359CF}"/>
              </a:ext>
            </a:extLst>
          </p:cNvPr>
          <p:cNvSpPr txBox="1">
            <a:spLocks/>
          </p:cNvSpPr>
          <p:nvPr/>
        </p:nvSpPr>
        <p:spPr>
          <a:xfrm>
            <a:off x="33839" y="645268"/>
            <a:ext cx="5990152" cy="475584"/>
          </a:xfrm>
          <a:prstGeom prst="rect">
            <a:avLst/>
          </a:prstGeom>
        </p:spPr>
        <p:txBody>
          <a:bodyPr/>
          <a:lstStyle>
            <a:lvl1pPr marL="169863" indent="-169863" algn="l" defTabSz="684213" rtl="0" eaLnBrk="1" fontAlgn="base" hangingPunct="1">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1" fontAlgn="base" hangingPunct="1">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2800" dirty="0">
                <a:solidFill>
                  <a:schemeClr val="bg1"/>
                </a:solidFill>
              </a:rPr>
              <a:t>Energiebesparing in de Wetgeving  </a:t>
            </a:r>
          </a:p>
          <a:p>
            <a:pPr marL="0" indent="0">
              <a:buNone/>
            </a:pPr>
            <a:r>
              <a:rPr lang="nl-NL" sz="2800" dirty="0">
                <a:solidFill>
                  <a:schemeClr val="bg1"/>
                </a:solidFill>
              </a:rPr>
              <a:t>de laatste ontwikkelingen</a:t>
            </a:r>
          </a:p>
          <a:p>
            <a:pPr marL="0" indent="0">
              <a:buNone/>
            </a:pPr>
            <a:endParaRPr lang="nl-NL" sz="2400" dirty="0">
              <a:solidFill>
                <a:schemeClr val="bg1"/>
              </a:solidFill>
            </a:endParaRPr>
          </a:p>
        </p:txBody>
      </p:sp>
      <p:pic>
        <p:nvPicPr>
          <p:cNvPr id="15" name="Picture 4" descr="Green Key">
            <a:extLst>
              <a:ext uri="{FF2B5EF4-FFF2-40B4-BE49-F238E27FC236}">
                <a16:creationId xmlns:a16="http://schemas.microsoft.com/office/drawing/2014/main" id="{2327D860-52F1-49C7-B54C-C90B236787B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7" t="13415" r="6500" b="15476"/>
          <a:stretch/>
        </p:blipFill>
        <p:spPr bwMode="auto">
          <a:xfrm>
            <a:off x="10923269" y="310719"/>
            <a:ext cx="1268731" cy="76704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AF1DB198-F187-4E3D-A1C4-9C0B86DE658A}"/>
              </a:ext>
            </a:extLst>
          </p:cNvPr>
          <p:cNvSpPr txBox="1">
            <a:spLocks/>
          </p:cNvSpPr>
          <p:nvPr/>
        </p:nvSpPr>
        <p:spPr bwMode="auto">
          <a:xfrm>
            <a:off x="118370" y="110034"/>
            <a:ext cx="6104878" cy="68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dirty="0"/>
              <a:t>Informatie-gestuurde handhaving</a:t>
            </a:r>
          </a:p>
        </p:txBody>
      </p:sp>
      <p:sp>
        <p:nvSpPr>
          <p:cNvPr id="5" name="Titel 3">
            <a:extLst>
              <a:ext uri="{FF2B5EF4-FFF2-40B4-BE49-F238E27FC236}">
                <a16:creationId xmlns:a16="http://schemas.microsoft.com/office/drawing/2014/main" id="{565C33AA-7BAE-42AE-9553-036686BFD352}"/>
              </a:ext>
            </a:extLst>
          </p:cNvPr>
          <p:cNvSpPr txBox="1">
            <a:spLocks/>
          </p:cNvSpPr>
          <p:nvPr/>
        </p:nvSpPr>
        <p:spPr bwMode="auto">
          <a:xfrm rot="402831">
            <a:off x="9522766" y="262342"/>
            <a:ext cx="2641980" cy="621217"/>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2000" dirty="0"/>
              <a:t>Opdracht gemeenten</a:t>
            </a:r>
          </a:p>
        </p:txBody>
      </p:sp>
      <p:pic>
        <p:nvPicPr>
          <p:cNvPr id="6" name="Afbeelding 5">
            <a:extLst>
              <a:ext uri="{FF2B5EF4-FFF2-40B4-BE49-F238E27FC236}">
                <a16:creationId xmlns:a16="http://schemas.microsoft.com/office/drawing/2014/main" id="{3C4082DF-2A88-41D9-8194-5E1BFCB6D3B9}"/>
              </a:ext>
            </a:extLst>
          </p:cNvPr>
          <p:cNvPicPr>
            <a:picLocks noChangeAspect="1"/>
          </p:cNvPicPr>
          <p:nvPr/>
        </p:nvPicPr>
        <p:blipFill rotWithShape="1">
          <a:blip r:embed="rId3"/>
          <a:srcRect r="46494"/>
          <a:stretch/>
        </p:blipFill>
        <p:spPr>
          <a:xfrm>
            <a:off x="1158286" y="1157261"/>
            <a:ext cx="5420068" cy="4979583"/>
          </a:xfrm>
          <a:prstGeom prst="rect">
            <a:avLst/>
          </a:prstGeom>
        </p:spPr>
      </p:pic>
      <p:pic>
        <p:nvPicPr>
          <p:cNvPr id="10" name="Afbeelding 9">
            <a:extLst>
              <a:ext uri="{FF2B5EF4-FFF2-40B4-BE49-F238E27FC236}">
                <a16:creationId xmlns:a16="http://schemas.microsoft.com/office/drawing/2014/main" id="{F0554327-FB99-4148-B238-6A2EC0140CA4}"/>
              </a:ext>
            </a:extLst>
          </p:cNvPr>
          <p:cNvPicPr>
            <a:picLocks noChangeAspect="1"/>
          </p:cNvPicPr>
          <p:nvPr/>
        </p:nvPicPr>
        <p:blipFill rotWithShape="1">
          <a:blip r:embed="rId3"/>
          <a:srcRect l="53841" t="4185"/>
          <a:stretch/>
        </p:blipFill>
        <p:spPr>
          <a:xfrm>
            <a:off x="6578353" y="1157261"/>
            <a:ext cx="4880081" cy="4979582"/>
          </a:xfrm>
          <a:prstGeom prst="rect">
            <a:avLst/>
          </a:prstGeom>
        </p:spPr>
      </p:pic>
    </p:spTree>
    <p:extLst>
      <p:ext uri="{BB962C8B-B14F-4D97-AF65-F5344CB8AC3E}">
        <p14:creationId xmlns:p14="http://schemas.microsoft.com/office/powerpoint/2010/main" val="2220468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B589C8-785F-4CC2-9F10-861AE177820B}"/>
              </a:ext>
            </a:extLst>
          </p:cNvPr>
          <p:cNvPicPr>
            <a:picLocks noGrp="1" noChangeAspect="1"/>
          </p:cNvPicPr>
          <p:nvPr>
            <p:ph idx="1"/>
          </p:nvPr>
        </p:nvPicPr>
        <p:blipFill>
          <a:blip r:embed="rId3"/>
          <a:stretch>
            <a:fillRect/>
          </a:stretch>
        </p:blipFill>
        <p:spPr/>
      </p:pic>
      <p:sp>
        <p:nvSpPr>
          <p:cNvPr id="14" name="Titel 3">
            <a:extLst>
              <a:ext uri="{FF2B5EF4-FFF2-40B4-BE49-F238E27FC236}">
                <a16:creationId xmlns:a16="http://schemas.microsoft.com/office/drawing/2014/main" id="{9EA480D1-736B-4B82-86C1-7AEB8DE77FC7}"/>
              </a:ext>
            </a:extLst>
          </p:cNvPr>
          <p:cNvSpPr txBox="1">
            <a:spLocks/>
          </p:cNvSpPr>
          <p:nvPr/>
        </p:nvSpPr>
        <p:spPr bwMode="auto">
          <a:xfrm>
            <a:off x="967154" y="1295400"/>
            <a:ext cx="2950793" cy="531924"/>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2000" dirty="0"/>
              <a:t>700 bedrijven</a:t>
            </a:r>
          </a:p>
        </p:txBody>
      </p:sp>
      <p:sp>
        <p:nvSpPr>
          <p:cNvPr id="17" name="Titel 3">
            <a:extLst>
              <a:ext uri="{FF2B5EF4-FFF2-40B4-BE49-F238E27FC236}">
                <a16:creationId xmlns:a16="http://schemas.microsoft.com/office/drawing/2014/main" id="{3EA68850-D146-4A0A-A057-52C00D7F5447}"/>
              </a:ext>
            </a:extLst>
          </p:cNvPr>
          <p:cNvSpPr>
            <a:spLocks noGrp="1"/>
          </p:cNvSpPr>
          <p:nvPr>
            <p:ph type="title"/>
          </p:nvPr>
        </p:nvSpPr>
        <p:spPr>
          <a:xfrm>
            <a:off x="53918" y="55672"/>
            <a:ext cx="6779581" cy="687611"/>
          </a:xfrm>
        </p:spPr>
        <p:txBody>
          <a:bodyPr/>
          <a:lstStyle/>
          <a:p>
            <a:r>
              <a:rPr lang="nl-NL" dirty="0"/>
              <a:t>Waardering Green Key</a:t>
            </a:r>
          </a:p>
        </p:txBody>
      </p:sp>
      <p:pic>
        <p:nvPicPr>
          <p:cNvPr id="3" name="Afbeelding 2">
            <a:extLst>
              <a:ext uri="{FF2B5EF4-FFF2-40B4-BE49-F238E27FC236}">
                <a16:creationId xmlns:a16="http://schemas.microsoft.com/office/drawing/2014/main" id="{29233E49-82EE-4FC5-8140-459ABBC0A6F7}"/>
              </a:ext>
            </a:extLst>
          </p:cNvPr>
          <p:cNvPicPr>
            <a:picLocks noChangeAspect="1"/>
          </p:cNvPicPr>
          <p:nvPr/>
        </p:nvPicPr>
        <p:blipFill rotWithShape="1">
          <a:blip r:embed="rId4"/>
          <a:srcRect t="7499"/>
          <a:stretch/>
        </p:blipFill>
        <p:spPr>
          <a:xfrm>
            <a:off x="5635079" y="0"/>
            <a:ext cx="6426405" cy="6080444"/>
          </a:xfrm>
          <a:prstGeom prst="rect">
            <a:avLst/>
          </a:prstGeom>
        </p:spPr>
      </p:pic>
      <p:sp>
        <p:nvSpPr>
          <p:cNvPr id="12" name="Titel 3">
            <a:extLst>
              <a:ext uri="{FF2B5EF4-FFF2-40B4-BE49-F238E27FC236}">
                <a16:creationId xmlns:a16="http://schemas.microsoft.com/office/drawing/2014/main" id="{04F52349-CFE5-4113-87D3-93488FBA5503}"/>
              </a:ext>
            </a:extLst>
          </p:cNvPr>
          <p:cNvSpPr txBox="1">
            <a:spLocks/>
          </p:cNvSpPr>
          <p:nvPr/>
        </p:nvSpPr>
        <p:spPr bwMode="auto">
          <a:xfrm>
            <a:off x="9069343" y="0"/>
            <a:ext cx="3122657" cy="687611"/>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2000" b="0" dirty="0">
                <a:hlinkClick r:id="rId5"/>
              </a:rPr>
              <a:t>Green Key Handleiding</a:t>
            </a:r>
          </a:p>
          <a:p>
            <a:pPr algn="ctr"/>
            <a:r>
              <a:rPr lang="nl-NL" sz="2000" b="0" dirty="0">
                <a:hlinkClick r:id="rId5"/>
              </a:rPr>
              <a:t>Normen 2022-2025</a:t>
            </a:r>
            <a:endParaRPr lang="nl-NL" sz="2000" b="0" dirty="0"/>
          </a:p>
        </p:txBody>
      </p:sp>
      <p:pic>
        <p:nvPicPr>
          <p:cNvPr id="5" name="Afbeelding 4">
            <a:extLst>
              <a:ext uri="{FF2B5EF4-FFF2-40B4-BE49-F238E27FC236}">
                <a16:creationId xmlns:a16="http://schemas.microsoft.com/office/drawing/2014/main" id="{0BF9E6D6-CBDF-4E5B-B6D8-B44AB4AA68C0}"/>
              </a:ext>
            </a:extLst>
          </p:cNvPr>
          <p:cNvPicPr>
            <a:picLocks noChangeAspect="1"/>
          </p:cNvPicPr>
          <p:nvPr/>
        </p:nvPicPr>
        <p:blipFill>
          <a:blip r:embed="rId6"/>
          <a:stretch>
            <a:fillRect/>
          </a:stretch>
        </p:blipFill>
        <p:spPr>
          <a:xfrm>
            <a:off x="9063755" y="957334"/>
            <a:ext cx="3062987" cy="2187847"/>
          </a:xfrm>
          <a:prstGeom prst="rect">
            <a:avLst/>
          </a:prstGeom>
        </p:spPr>
      </p:pic>
      <p:sp>
        <p:nvSpPr>
          <p:cNvPr id="13" name="Titel 3">
            <a:extLst>
              <a:ext uri="{FF2B5EF4-FFF2-40B4-BE49-F238E27FC236}">
                <a16:creationId xmlns:a16="http://schemas.microsoft.com/office/drawing/2014/main" id="{20A55D88-F33E-4BC6-8FB2-9D52341C6596}"/>
              </a:ext>
            </a:extLst>
          </p:cNvPr>
          <p:cNvSpPr txBox="1">
            <a:spLocks/>
          </p:cNvSpPr>
          <p:nvPr/>
        </p:nvSpPr>
        <p:spPr bwMode="auto">
          <a:xfrm>
            <a:off x="9650441" y="5757242"/>
            <a:ext cx="2411043" cy="357476"/>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2000" b="0" dirty="0"/>
              <a:t>Green Key plus EED</a:t>
            </a:r>
          </a:p>
        </p:txBody>
      </p:sp>
      <p:pic>
        <p:nvPicPr>
          <p:cNvPr id="15" name="Afbeelding 14">
            <a:extLst>
              <a:ext uri="{FF2B5EF4-FFF2-40B4-BE49-F238E27FC236}">
                <a16:creationId xmlns:a16="http://schemas.microsoft.com/office/drawing/2014/main" id="{CE9D7A82-903A-4CCA-913A-8BE5E9059E5D}"/>
              </a:ext>
            </a:extLst>
          </p:cNvPr>
          <p:cNvPicPr>
            <a:picLocks noChangeAspect="1"/>
          </p:cNvPicPr>
          <p:nvPr/>
        </p:nvPicPr>
        <p:blipFill>
          <a:blip r:embed="rId7"/>
          <a:stretch>
            <a:fillRect/>
          </a:stretch>
        </p:blipFill>
        <p:spPr>
          <a:xfrm>
            <a:off x="53918" y="4853335"/>
            <a:ext cx="5597822" cy="1227109"/>
          </a:xfrm>
          <a:prstGeom prst="rect">
            <a:avLst/>
          </a:prstGeom>
        </p:spPr>
      </p:pic>
      <p:pic>
        <p:nvPicPr>
          <p:cNvPr id="7" name="Afbeelding 6">
            <a:extLst>
              <a:ext uri="{FF2B5EF4-FFF2-40B4-BE49-F238E27FC236}">
                <a16:creationId xmlns:a16="http://schemas.microsoft.com/office/drawing/2014/main" id="{01A42A66-B7C5-4DD4-BE86-850F89279FCC}"/>
              </a:ext>
            </a:extLst>
          </p:cNvPr>
          <p:cNvPicPr>
            <a:picLocks noChangeAspect="1"/>
          </p:cNvPicPr>
          <p:nvPr/>
        </p:nvPicPr>
        <p:blipFill>
          <a:blip r:embed="rId8"/>
          <a:stretch>
            <a:fillRect/>
          </a:stretch>
        </p:blipFill>
        <p:spPr>
          <a:xfrm>
            <a:off x="9069343" y="3414904"/>
            <a:ext cx="3130264" cy="1424971"/>
          </a:xfrm>
          <a:prstGeom prst="rect">
            <a:avLst/>
          </a:prstGeom>
        </p:spPr>
      </p:pic>
      <p:sp>
        <p:nvSpPr>
          <p:cNvPr id="18" name="Tekstvak 17">
            <a:extLst>
              <a:ext uri="{FF2B5EF4-FFF2-40B4-BE49-F238E27FC236}">
                <a16:creationId xmlns:a16="http://schemas.microsoft.com/office/drawing/2014/main" id="{69D6B188-21B1-4368-985B-82A4209CD87F}"/>
              </a:ext>
            </a:extLst>
          </p:cNvPr>
          <p:cNvSpPr txBox="1"/>
          <p:nvPr/>
        </p:nvSpPr>
        <p:spPr>
          <a:xfrm>
            <a:off x="967154" y="1827324"/>
            <a:ext cx="2950793" cy="2246769"/>
          </a:xfrm>
          <a:prstGeom prst="rect">
            <a:avLst/>
          </a:prstGeom>
          <a:solidFill>
            <a:srgbClr val="FFC000"/>
          </a:solidFill>
        </p:spPr>
        <p:txBody>
          <a:bodyPr wrap="square">
            <a:spAutoFit/>
          </a:bodyPr>
          <a:lstStyle/>
          <a:p>
            <a:pPr marL="342900" indent="-342900">
              <a:buFont typeface="Arial" panose="020B0604020202020204" pitchFamily="34" charset="0"/>
              <a:buChar char="•"/>
            </a:pPr>
            <a:r>
              <a:rPr lang="nl-NL" sz="2000" dirty="0">
                <a:effectLst/>
                <a:latin typeface="Tahoma" panose="020B0604030504040204" pitchFamily="34" charset="0"/>
                <a:ea typeface="Calibri" panose="020F0502020204030204" pitchFamily="34" charset="0"/>
                <a:cs typeface="Times New Roman" panose="02020603050405020304" pitchFamily="18" charset="0"/>
              </a:rPr>
              <a:t>325 hotels</a:t>
            </a:r>
          </a:p>
          <a:p>
            <a:pPr marL="342900" indent="-342900">
              <a:buFont typeface="Arial" panose="020B0604020202020204" pitchFamily="34" charset="0"/>
              <a:buChar char="•"/>
            </a:pPr>
            <a:r>
              <a:rPr lang="nl-NL" sz="2000" dirty="0">
                <a:effectLst/>
                <a:latin typeface="Tahoma" panose="020B0604030504040204" pitchFamily="34" charset="0"/>
                <a:ea typeface="Calibri" panose="020F0502020204030204" pitchFamily="34" charset="0"/>
                <a:cs typeface="Times New Roman" panose="02020603050405020304" pitchFamily="18" charset="0"/>
              </a:rPr>
              <a:t>115 bungalowparken</a:t>
            </a:r>
          </a:p>
          <a:p>
            <a:pPr marL="342900" indent="-342900">
              <a:buFont typeface="Arial" panose="020B0604020202020204" pitchFamily="34" charset="0"/>
              <a:buChar char="•"/>
            </a:pPr>
            <a:r>
              <a:rPr lang="nl-NL" sz="2000" dirty="0">
                <a:effectLst/>
                <a:latin typeface="Tahoma" panose="020B0604030504040204" pitchFamily="34" charset="0"/>
                <a:ea typeface="Calibri" panose="020F0502020204030204" pitchFamily="34" charset="0"/>
                <a:cs typeface="Times New Roman" panose="02020603050405020304" pitchFamily="18" charset="0"/>
              </a:rPr>
              <a:t>70 camping</a:t>
            </a:r>
          </a:p>
          <a:p>
            <a:pPr marL="342900" indent="-342900">
              <a:buFont typeface="Arial" panose="020B0604020202020204" pitchFamily="34" charset="0"/>
              <a:buChar char="•"/>
            </a:pPr>
            <a:r>
              <a:rPr lang="nl-NL" sz="2000" dirty="0">
                <a:effectLst/>
                <a:latin typeface="Tahoma" panose="020B0604030504040204" pitchFamily="34" charset="0"/>
                <a:ea typeface="Calibri" panose="020F0502020204030204" pitchFamily="34" charset="0"/>
                <a:cs typeface="Times New Roman" panose="02020603050405020304" pitchFamily="18" charset="0"/>
              </a:rPr>
              <a:t>70 conferentieoord</a:t>
            </a:r>
          </a:p>
          <a:p>
            <a:pPr marL="342900" indent="-342900">
              <a:buFont typeface="Arial" panose="020B0604020202020204" pitchFamily="34" charset="0"/>
              <a:buChar char="•"/>
            </a:pPr>
            <a:r>
              <a:rPr lang="nl-NL" sz="2000" dirty="0">
                <a:effectLst/>
                <a:latin typeface="Tahoma" panose="020B0604030504040204" pitchFamily="34" charset="0"/>
                <a:ea typeface="Calibri" panose="020F0502020204030204" pitchFamily="34" charset="0"/>
                <a:cs typeface="Times New Roman" panose="02020603050405020304" pitchFamily="18" charset="0"/>
              </a:rPr>
              <a:t>45 dagrecreatie</a:t>
            </a:r>
          </a:p>
          <a:p>
            <a:pPr marL="342900" indent="-342900">
              <a:buFont typeface="Arial" panose="020B0604020202020204" pitchFamily="34" charset="0"/>
              <a:buChar char="•"/>
            </a:pPr>
            <a:r>
              <a:rPr lang="nl-NL" sz="2000" dirty="0">
                <a:effectLst/>
                <a:latin typeface="Tahoma" panose="020B0604030504040204" pitchFamily="34" charset="0"/>
                <a:ea typeface="Calibri" panose="020F0502020204030204" pitchFamily="34" charset="0"/>
                <a:cs typeface="Times New Roman" panose="02020603050405020304" pitchFamily="18" charset="0"/>
              </a:rPr>
              <a:t>35 </a:t>
            </a:r>
            <a:r>
              <a:rPr lang="nl-NL" sz="2000" dirty="0" err="1">
                <a:effectLst/>
                <a:latin typeface="Tahoma" panose="020B0604030504040204" pitchFamily="34" charset="0"/>
                <a:ea typeface="Calibri" panose="020F0502020204030204" pitchFamily="34" charset="0"/>
                <a:cs typeface="Times New Roman" panose="02020603050405020304" pitchFamily="18" charset="0"/>
              </a:rPr>
              <a:t>groepsacco</a:t>
            </a:r>
            <a:endParaRPr lang="nl-NL" sz="2000" dirty="0">
              <a:effectLst/>
              <a:latin typeface="Tahoma" panose="020B060403050404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pPr>
            <a:r>
              <a:rPr lang="nl-NL" sz="2000" dirty="0">
                <a:effectLst/>
                <a:latin typeface="Tahoma" panose="020B0604030504040204" pitchFamily="34" charset="0"/>
                <a:ea typeface="Calibri" panose="020F0502020204030204" pitchFamily="34" charset="0"/>
                <a:cs typeface="Times New Roman" panose="02020603050405020304" pitchFamily="18" charset="0"/>
              </a:rPr>
              <a:t>50 rest</a:t>
            </a:r>
          </a:p>
        </p:txBody>
      </p:sp>
    </p:spTree>
    <p:extLst>
      <p:ext uri="{BB962C8B-B14F-4D97-AF65-F5344CB8AC3E}">
        <p14:creationId xmlns:p14="http://schemas.microsoft.com/office/powerpoint/2010/main" val="382576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4F2F93E0-3AE3-46B6-9EBB-32FD87553794}"/>
              </a:ext>
            </a:extLst>
          </p:cNvPr>
          <p:cNvSpPr txBox="1"/>
          <p:nvPr/>
        </p:nvSpPr>
        <p:spPr>
          <a:xfrm>
            <a:off x="173259" y="213928"/>
            <a:ext cx="5111403" cy="523220"/>
          </a:xfrm>
          <a:prstGeom prst="rect">
            <a:avLst/>
          </a:prstGeom>
          <a:noFill/>
        </p:spPr>
        <p:txBody>
          <a:bodyPr wrap="square" rtlCol="0">
            <a:spAutoFit/>
          </a:bodyPr>
          <a:lstStyle/>
          <a:p>
            <a:r>
              <a:rPr lang="nl-NL" sz="2800" b="1" dirty="0">
                <a:solidFill>
                  <a:srgbClr val="0070C0"/>
                </a:solidFill>
                <a:latin typeface="Arial" panose="020B0604020202020204" pitchFamily="34" charset="0"/>
                <a:cs typeface="Arial" panose="020B0604020202020204" pitchFamily="34" charset="0"/>
              </a:rPr>
              <a:t>Ontwikkeling Keurmerken</a:t>
            </a:r>
          </a:p>
        </p:txBody>
      </p:sp>
      <p:sp>
        <p:nvSpPr>
          <p:cNvPr id="5" name="Ovaal 4">
            <a:extLst>
              <a:ext uri="{FF2B5EF4-FFF2-40B4-BE49-F238E27FC236}">
                <a16:creationId xmlns:a16="http://schemas.microsoft.com/office/drawing/2014/main" id="{226D58F1-517F-40B6-8864-537EE9F1B21E}"/>
              </a:ext>
            </a:extLst>
          </p:cNvPr>
          <p:cNvSpPr/>
          <p:nvPr/>
        </p:nvSpPr>
        <p:spPr bwMode="auto">
          <a:xfrm>
            <a:off x="4219818" y="563449"/>
            <a:ext cx="4850943" cy="4724792"/>
          </a:xfrm>
          <a:prstGeom prst="ellipse">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nl-NL" sz="4400" dirty="0">
              <a:latin typeface="Tahoma"/>
            </a:endParaRPr>
          </a:p>
        </p:txBody>
      </p:sp>
      <p:sp>
        <p:nvSpPr>
          <p:cNvPr id="7" name="Ovaal 6">
            <a:extLst>
              <a:ext uri="{FF2B5EF4-FFF2-40B4-BE49-F238E27FC236}">
                <a16:creationId xmlns:a16="http://schemas.microsoft.com/office/drawing/2014/main" id="{23DBD941-42C8-44ED-8A8D-E22AFCA70592}"/>
              </a:ext>
            </a:extLst>
          </p:cNvPr>
          <p:cNvSpPr/>
          <p:nvPr/>
        </p:nvSpPr>
        <p:spPr bwMode="auto">
          <a:xfrm>
            <a:off x="4913598" y="1641135"/>
            <a:ext cx="3461847" cy="3652943"/>
          </a:xfrm>
          <a:prstGeom prst="ellipse">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nl-NL" sz="4400">
              <a:latin typeface="Tahoma"/>
            </a:endParaRPr>
          </a:p>
        </p:txBody>
      </p:sp>
      <p:sp>
        <p:nvSpPr>
          <p:cNvPr id="8" name="Ovaal 7">
            <a:extLst>
              <a:ext uri="{FF2B5EF4-FFF2-40B4-BE49-F238E27FC236}">
                <a16:creationId xmlns:a16="http://schemas.microsoft.com/office/drawing/2014/main" id="{0E2ECE43-5CEA-4019-B0C5-41F56E3CBCE0}"/>
              </a:ext>
            </a:extLst>
          </p:cNvPr>
          <p:cNvSpPr/>
          <p:nvPr/>
        </p:nvSpPr>
        <p:spPr bwMode="auto">
          <a:xfrm>
            <a:off x="5477119" y="2715301"/>
            <a:ext cx="2426759" cy="2572939"/>
          </a:xfrm>
          <a:prstGeom prst="ellipse">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nl-NL" sz="4400">
              <a:latin typeface="Tahoma"/>
            </a:endParaRPr>
          </a:p>
        </p:txBody>
      </p:sp>
      <p:sp>
        <p:nvSpPr>
          <p:cNvPr id="9" name="Tekstvak 8">
            <a:extLst>
              <a:ext uri="{FF2B5EF4-FFF2-40B4-BE49-F238E27FC236}">
                <a16:creationId xmlns:a16="http://schemas.microsoft.com/office/drawing/2014/main" id="{80FCED02-D138-47E9-9788-CDDB89D66C92}"/>
              </a:ext>
            </a:extLst>
          </p:cNvPr>
          <p:cNvSpPr txBox="1"/>
          <p:nvPr/>
        </p:nvSpPr>
        <p:spPr>
          <a:xfrm>
            <a:off x="6218601" y="869754"/>
            <a:ext cx="784479" cy="369332"/>
          </a:xfrm>
          <a:prstGeom prst="rect">
            <a:avLst/>
          </a:prstGeom>
          <a:noFill/>
        </p:spPr>
        <p:txBody>
          <a:bodyPr wrap="square" rtlCol="0">
            <a:spAutoFit/>
          </a:bodyPr>
          <a:lstStyle/>
          <a:p>
            <a:r>
              <a:rPr lang="nl-NL" dirty="0">
                <a:solidFill>
                  <a:srgbClr val="E9DF17"/>
                </a:solidFill>
                <a:latin typeface="Tahoma"/>
              </a:rPr>
              <a:t>goud</a:t>
            </a:r>
          </a:p>
        </p:txBody>
      </p:sp>
      <p:sp>
        <p:nvSpPr>
          <p:cNvPr id="10" name="Ovaal 9">
            <a:extLst>
              <a:ext uri="{FF2B5EF4-FFF2-40B4-BE49-F238E27FC236}">
                <a16:creationId xmlns:a16="http://schemas.microsoft.com/office/drawing/2014/main" id="{829D4E80-DF10-42FE-9A5E-8CC7849DA172}"/>
              </a:ext>
            </a:extLst>
          </p:cNvPr>
          <p:cNvSpPr/>
          <p:nvPr/>
        </p:nvSpPr>
        <p:spPr bwMode="auto">
          <a:xfrm>
            <a:off x="4781801" y="3325999"/>
            <a:ext cx="1928195" cy="1970997"/>
          </a:xfrm>
          <a:prstGeom prst="ellipse">
            <a:avLst/>
          </a:prstGeom>
          <a:solidFill>
            <a:srgbClr val="0070C0"/>
          </a:solidFill>
          <a:ln w="9525" cap="flat" cmpd="sng" algn="ctr">
            <a:solidFill>
              <a:schemeClr val="tx1"/>
            </a:solid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eaLnBrk="1" hangingPunct="1"/>
            <a:endParaRPr lang="nl-NL" sz="4400">
              <a:latin typeface="Tahoma"/>
            </a:endParaRPr>
          </a:p>
        </p:txBody>
      </p:sp>
      <p:sp>
        <p:nvSpPr>
          <p:cNvPr id="11" name="Tekstvak 10">
            <a:extLst>
              <a:ext uri="{FF2B5EF4-FFF2-40B4-BE49-F238E27FC236}">
                <a16:creationId xmlns:a16="http://schemas.microsoft.com/office/drawing/2014/main" id="{F6A15AEF-C59E-4744-B0C4-029A6B5974D5}"/>
              </a:ext>
            </a:extLst>
          </p:cNvPr>
          <p:cNvSpPr txBox="1"/>
          <p:nvPr/>
        </p:nvSpPr>
        <p:spPr>
          <a:xfrm>
            <a:off x="6276524" y="1943922"/>
            <a:ext cx="775325" cy="369332"/>
          </a:xfrm>
          <a:prstGeom prst="rect">
            <a:avLst/>
          </a:prstGeom>
          <a:noFill/>
        </p:spPr>
        <p:txBody>
          <a:bodyPr wrap="square" rtlCol="0">
            <a:spAutoFit/>
          </a:bodyPr>
          <a:lstStyle/>
          <a:p>
            <a:r>
              <a:rPr lang="nl-NL" dirty="0">
                <a:solidFill>
                  <a:srgbClr val="000000">
                    <a:lumMod val="65000"/>
                    <a:lumOff val="35000"/>
                  </a:srgbClr>
                </a:solidFill>
                <a:latin typeface="Tahoma"/>
              </a:rPr>
              <a:t>zilver</a:t>
            </a:r>
          </a:p>
        </p:txBody>
      </p:sp>
      <p:sp>
        <p:nvSpPr>
          <p:cNvPr id="12" name="Tekstvak 11">
            <a:extLst>
              <a:ext uri="{FF2B5EF4-FFF2-40B4-BE49-F238E27FC236}">
                <a16:creationId xmlns:a16="http://schemas.microsoft.com/office/drawing/2014/main" id="{59314E84-BD34-4C1B-A22D-5B1966EB9565}"/>
              </a:ext>
            </a:extLst>
          </p:cNvPr>
          <p:cNvSpPr txBox="1"/>
          <p:nvPr/>
        </p:nvSpPr>
        <p:spPr>
          <a:xfrm>
            <a:off x="6334509" y="2835984"/>
            <a:ext cx="750975" cy="369332"/>
          </a:xfrm>
          <a:prstGeom prst="rect">
            <a:avLst/>
          </a:prstGeom>
          <a:noFill/>
        </p:spPr>
        <p:txBody>
          <a:bodyPr wrap="none" rtlCol="0">
            <a:spAutoFit/>
          </a:bodyPr>
          <a:lstStyle/>
          <a:p>
            <a:r>
              <a:rPr lang="nl-NL" dirty="0">
                <a:solidFill>
                  <a:srgbClr val="CC6600"/>
                </a:solidFill>
                <a:latin typeface="Tahoma"/>
              </a:rPr>
              <a:t>brons</a:t>
            </a:r>
          </a:p>
        </p:txBody>
      </p:sp>
      <p:sp>
        <p:nvSpPr>
          <p:cNvPr id="13" name="Tekstvak 12">
            <a:extLst>
              <a:ext uri="{FF2B5EF4-FFF2-40B4-BE49-F238E27FC236}">
                <a16:creationId xmlns:a16="http://schemas.microsoft.com/office/drawing/2014/main" id="{50F7B4BF-55E6-4064-A065-671F484826F6}"/>
              </a:ext>
            </a:extLst>
          </p:cNvPr>
          <p:cNvSpPr txBox="1"/>
          <p:nvPr/>
        </p:nvSpPr>
        <p:spPr>
          <a:xfrm>
            <a:off x="4890794" y="4095152"/>
            <a:ext cx="1693733" cy="369332"/>
          </a:xfrm>
          <a:prstGeom prst="rect">
            <a:avLst/>
          </a:prstGeom>
          <a:noFill/>
        </p:spPr>
        <p:txBody>
          <a:bodyPr wrap="none" rtlCol="0">
            <a:spAutoFit/>
          </a:bodyPr>
          <a:lstStyle/>
          <a:p>
            <a:r>
              <a:rPr lang="nl-NL" dirty="0">
                <a:solidFill>
                  <a:srgbClr val="000000"/>
                </a:solidFill>
                <a:latin typeface="Arial" panose="020B0604020202020204" pitchFamily="34" charset="0"/>
                <a:cs typeface="Arial" panose="020B0604020202020204" pitchFamily="34" charset="0"/>
              </a:rPr>
              <a:t>Wettelijk kader</a:t>
            </a:r>
          </a:p>
        </p:txBody>
      </p:sp>
      <p:cxnSp>
        <p:nvCxnSpPr>
          <p:cNvPr id="14" name="Rechte verbindingslijn met pijl 13">
            <a:extLst>
              <a:ext uri="{FF2B5EF4-FFF2-40B4-BE49-F238E27FC236}">
                <a16:creationId xmlns:a16="http://schemas.microsoft.com/office/drawing/2014/main" id="{E10DA4D0-D370-4C04-A2D5-54D68DB748CD}"/>
              </a:ext>
            </a:extLst>
          </p:cNvPr>
          <p:cNvCxnSpPr/>
          <p:nvPr/>
        </p:nvCxnSpPr>
        <p:spPr bwMode="auto">
          <a:xfrm flipH="1">
            <a:off x="6008915" y="3750969"/>
            <a:ext cx="1042935" cy="223503"/>
          </a:xfrm>
          <a:prstGeom prst="straightConnector1">
            <a:avLst/>
          </a:prstGeom>
          <a:ln w="41275">
            <a:solidFill>
              <a:srgbClr val="002060"/>
            </a:solidFill>
            <a:headEnd type="none" w="med" len="med"/>
            <a:tailEnd type="triangle"/>
          </a:ln>
        </p:spPr>
        <p:style>
          <a:lnRef idx="1">
            <a:schemeClr val="dk1"/>
          </a:lnRef>
          <a:fillRef idx="0">
            <a:schemeClr val="dk1"/>
          </a:fillRef>
          <a:effectRef idx="0">
            <a:schemeClr val="dk1"/>
          </a:effectRef>
          <a:fontRef idx="minor">
            <a:schemeClr val="tx1"/>
          </a:fontRef>
        </p:style>
      </p:cxnSp>
      <p:pic>
        <p:nvPicPr>
          <p:cNvPr id="15" name="Picture 6">
            <a:extLst>
              <a:ext uri="{FF2B5EF4-FFF2-40B4-BE49-F238E27FC236}">
                <a16:creationId xmlns:a16="http://schemas.microsoft.com/office/drawing/2014/main" id="{DB8278D5-6DFD-426F-A94E-433130A9C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7087" y="5078787"/>
            <a:ext cx="1002854" cy="98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58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BD741FA1-6361-45F2-9208-27E0931D9293}"/>
              </a:ext>
            </a:extLst>
          </p:cNvPr>
          <p:cNvSpPr/>
          <p:nvPr/>
        </p:nvSpPr>
        <p:spPr bwMode="auto">
          <a:xfrm>
            <a:off x="3276542" y="572203"/>
            <a:ext cx="4850943" cy="4724792"/>
          </a:xfrm>
          <a:prstGeom prst="ellipse">
            <a:avLst/>
          </a:prstGeom>
          <a:solidFill>
            <a:schemeClr val="accent3">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nl-NL" sz="4400">
              <a:latin typeface="Tahoma"/>
            </a:endParaRPr>
          </a:p>
        </p:txBody>
      </p:sp>
      <p:sp>
        <p:nvSpPr>
          <p:cNvPr id="4" name="Ovaal 3">
            <a:extLst>
              <a:ext uri="{FF2B5EF4-FFF2-40B4-BE49-F238E27FC236}">
                <a16:creationId xmlns:a16="http://schemas.microsoft.com/office/drawing/2014/main" id="{E6CA2376-8DDA-4E52-9290-B7775FE0F7F6}"/>
              </a:ext>
            </a:extLst>
          </p:cNvPr>
          <p:cNvSpPr/>
          <p:nvPr/>
        </p:nvSpPr>
        <p:spPr bwMode="auto">
          <a:xfrm>
            <a:off x="3970322" y="1649890"/>
            <a:ext cx="3461847" cy="3652943"/>
          </a:xfrm>
          <a:prstGeom prst="ellipse">
            <a:avLst/>
          </a:prstGeom>
          <a:solidFill>
            <a:schemeClr val="accent3">
              <a:lumMod val="6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nl-NL" sz="4400">
              <a:latin typeface="Tahoma"/>
            </a:endParaRPr>
          </a:p>
        </p:txBody>
      </p:sp>
      <p:sp>
        <p:nvSpPr>
          <p:cNvPr id="5" name="Ovaal 4">
            <a:extLst>
              <a:ext uri="{FF2B5EF4-FFF2-40B4-BE49-F238E27FC236}">
                <a16:creationId xmlns:a16="http://schemas.microsoft.com/office/drawing/2014/main" id="{E223F0CE-A722-4D19-B246-DF0950F0478F}"/>
              </a:ext>
            </a:extLst>
          </p:cNvPr>
          <p:cNvSpPr/>
          <p:nvPr/>
        </p:nvSpPr>
        <p:spPr bwMode="auto">
          <a:xfrm>
            <a:off x="4533843" y="2724056"/>
            <a:ext cx="2426759" cy="2572939"/>
          </a:xfrm>
          <a:prstGeom prst="ellipse">
            <a:avLst/>
          </a:prstGeom>
          <a:solidFill>
            <a:schemeClr val="accent3">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1" hangingPunct="1"/>
            <a:endParaRPr lang="nl-NL" sz="4400">
              <a:latin typeface="Tahoma"/>
            </a:endParaRPr>
          </a:p>
        </p:txBody>
      </p:sp>
      <p:sp>
        <p:nvSpPr>
          <p:cNvPr id="7" name="Tekstvak 6">
            <a:extLst>
              <a:ext uri="{FF2B5EF4-FFF2-40B4-BE49-F238E27FC236}">
                <a16:creationId xmlns:a16="http://schemas.microsoft.com/office/drawing/2014/main" id="{220A6947-3492-4C40-944C-7631CBBF26B4}"/>
              </a:ext>
            </a:extLst>
          </p:cNvPr>
          <p:cNvSpPr txBox="1"/>
          <p:nvPr/>
        </p:nvSpPr>
        <p:spPr>
          <a:xfrm>
            <a:off x="5275325" y="878507"/>
            <a:ext cx="820675" cy="369332"/>
          </a:xfrm>
          <a:prstGeom prst="rect">
            <a:avLst/>
          </a:prstGeom>
          <a:noFill/>
        </p:spPr>
        <p:txBody>
          <a:bodyPr wrap="square" rtlCol="0">
            <a:spAutoFit/>
          </a:bodyPr>
          <a:lstStyle/>
          <a:p>
            <a:r>
              <a:rPr lang="nl-NL" dirty="0">
                <a:solidFill>
                  <a:srgbClr val="E9DF17"/>
                </a:solidFill>
                <a:latin typeface="Tahoma"/>
              </a:rPr>
              <a:t>goud</a:t>
            </a:r>
          </a:p>
        </p:txBody>
      </p:sp>
      <p:sp>
        <p:nvSpPr>
          <p:cNvPr id="8" name="Ovaal 7">
            <a:extLst>
              <a:ext uri="{FF2B5EF4-FFF2-40B4-BE49-F238E27FC236}">
                <a16:creationId xmlns:a16="http://schemas.microsoft.com/office/drawing/2014/main" id="{B9871ACA-E747-442B-BECB-2535EA0A5A44}"/>
              </a:ext>
            </a:extLst>
          </p:cNvPr>
          <p:cNvSpPr/>
          <p:nvPr/>
        </p:nvSpPr>
        <p:spPr bwMode="auto">
          <a:xfrm>
            <a:off x="4781801" y="3325999"/>
            <a:ext cx="1928195" cy="1970997"/>
          </a:xfrm>
          <a:prstGeom prst="ellipse">
            <a:avLst/>
          </a:prstGeom>
          <a:solidFill>
            <a:srgbClr val="0070C0"/>
          </a:solidFill>
          <a:ln w="9525" cap="flat" cmpd="sng" algn="ctr">
            <a:solidFill>
              <a:schemeClr val="tx1"/>
            </a:solidFill>
            <a:prstDash val="solid"/>
            <a:round/>
            <a:headEnd type="none" w="med" len="med"/>
            <a:tailEnd type="none" w="med" len="med"/>
          </a:ln>
          <a:effectLst>
            <a:glow rad="101600">
              <a:schemeClr val="accent1">
                <a:satMod val="175000"/>
                <a:alpha val="40000"/>
              </a:schemeClr>
            </a:glow>
          </a:effectLst>
        </p:spPr>
        <p:txBody>
          <a:bodyPr vert="horz" wrap="square" lIns="91440" tIns="45720" rIns="91440" bIns="45720" numCol="1" rtlCol="0" anchor="t" anchorCtr="0" compatLnSpc="1">
            <a:prstTxWarp prst="textNoShape">
              <a:avLst/>
            </a:prstTxWarp>
          </a:bodyPr>
          <a:lstStyle/>
          <a:p>
            <a:pPr eaLnBrk="1" hangingPunct="1"/>
            <a:endParaRPr lang="nl-NL" sz="4400">
              <a:latin typeface="Tahoma"/>
            </a:endParaRPr>
          </a:p>
        </p:txBody>
      </p:sp>
      <p:sp>
        <p:nvSpPr>
          <p:cNvPr id="9" name="Tekstvak 8">
            <a:extLst>
              <a:ext uri="{FF2B5EF4-FFF2-40B4-BE49-F238E27FC236}">
                <a16:creationId xmlns:a16="http://schemas.microsoft.com/office/drawing/2014/main" id="{A71883B0-826C-48CD-8E91-5BBC67B4318E}"/>
              </a:ext>
            </a:extLst>
          </p:cNvPr>
          <p:cNvSpPr txBox="1"/>
          <p:nvPr/>
        </p:nvSpPr>
        <p:spPr>
          <a:xfrm>
            <a:off x="5333248" y="1952675"/>
            <a:ext cx="871627" cy="369332"/>
          </a:xfrm>
          <a:prstGeom prst="rect">
            <a:avLst/>
          </a:prstGeom>
          <a:noFill/>
        </p:spPr>
        <p:txBody>
          <a:bodyPr wrap="square" rtlCol="0">
            <a:spAutoFit/>
          </a:bodyPr>
          <a:lstStyle/>
          <a:p>
            <a:r>
              <a:rPr lang="nl-NL" dirty="0">
                <a:solidFill>
                  <a:srgbClr val="000000">
                    <a:lumMod val="65000"/>
                    <a:lumOff val="35000"/>
                  </a:srgbClr>
                </a:solidFill>
                <a:latin typeface="Tahoma"/>
              </a:rPr>
              <a:t>zilver</a:t>
            </a:r>
          </a:p>
        </p:txBody>
      </p:sp>
      <p:sp>
        <p:nvSpPr>
          <p:cNvPr id="10" name="Tekstvak 9">
            <a:extLst>
              <a:ext uri="{FF2B5EF4-FFF2-40B4-BE49-F238E27FC236}">
                <a16:creationId xmlns:a16="http://schemas.microsoft.com/office/drawing/2014/main" id="{AFA2396D-3EB0-4EE8-A5AC-ADC5604A143D}"/>
              </a:ext>
            </a:extLst>
          </p:cNvPr>
          <p:cNvSpPr txBox="1"/>
          <p:nvPr/>
        </p:nvSpPr>
        <p:spPr>
          <a:xfrm>
            <a:off x="5391233" y="2844737"/>
            <a:ext cx="750975" cy="369332"/>
          </a:xfrm>
          <a:prstGeom prst="rect">
            <a:avLst/>
          </a:prstGeom>
          <a:noFill/>
        </p:spPr>
        <p:txBody>
          <a:bodyPr wrap="none" rtlCol="0">
            <a:spAutoFit/>
          </a:bodyPr>
          <a:lstStyle/>
          <a:p>
            <a:r>
              <a:rPr lang="nl-NL" dirty="0">
                <a:solidFill>
                  <a:srgbClr val="CC6600"/>
                </a:solidFill>
                <a:latin typeface="Tahoma"/>
              </a:rPr>
              <a:t>brons</a:t>
            </a:r>
          </a:p>
        </p:txBody>
      </p:sp>
      <p:sp>
        <p:nvSpPr>
          <p:cNvPr id="11" name="Tekstvak 10">
            <a:extLst>
              <a:ext uri="{FF2B5EF4-FFF2-40B4-BE49-F238E27FC236}">
                <a16:creationId xmlns:a16="http://schemas.microsoft.com/office/drawing/2014/main" id="{F0684F29-0C9E-4FB2-A6CB-BB470B03225C}"/>
              </a:ext>
            </a:extLst>
          </p:cNvPr>
          <p:cNvSpPr txBox="1"/>
          <p:nvPr/>
        </p:nvSpPr>
        <p:spPr>
          <a:xfrm>
            <a:off x="4890794" y="4095152"/>
            <a:ext cx="1693733" cy="369332"/>
          </a:xfrm>
          <a:prstGeom prst="rect">
            <a:avLst/>
          </a:prstGeom>
          <a:noFill/>
        </p:spPr>
        <p:txBody>
          <a:bodyPr wrap="none" rtlCol="0">
            <a:spAutoFit/>
          </a:bodyPr>
          <a:lstStyle/>
          <a:p>
            <a:r>
              <a:rPr lang="nl-NL" dirty="0">
                <a:solidFill>
                  <a:srgbClr val="000000"/>
                </a:solidFill>
                <a:latin typeface="Arial" panose="020B0604020202020204" pitchFamily="34" charset="0"/>
                <a:cs typeface="Arial" panose="020B0604020202020204" pitchFamily="34" charset="0"/>
              </a:rPr>
              <a:t>Wettelijk kader</a:t>
            </a:r>
          </a:p>
        </p:txBody>
      </p:sp>
      <p:sp>
        <p:nvSpPr>
          <p:cNvPr id="12" name="Tekstvak 11">
            <a:extLst>
              <a:ext uri="{FF2B5EF4-FFF2-40B4-BE49-F238E27FC236}">
                <a16:creationId xmlns:a16="http://schemas.microsoft.com/office/drawing/2014/main" id="{9FD477F0-EE3F-4BDB-B2D8-6CA16BBFA3EE}"/>
              </a:ext>
            </a:extLst>
          </p:cNvPr>
          <p:cNvSpPr txBox="1"/>
          <p:nvPr/>
        </p:nvSpPr>
        <p:spPr>
          <a:xfrm>
            <a:off x="173259" y="213928"/>
            <a:ext cx="5111403" cy="523220"/>
          </a:xfrm>
          <a:prstGeom prst="rect">
            <a:avLst/>
          </a:prstGeom>
          <a:noFill/>
        </p:spPr>
        <p:txBody>
          <a:bodyPr wrap="square" rtlCol="0">
            <a:spAutoFit/>
          </a:bodyPr>
          <a:lstStyle/>
          <a:p>
            <a:r>
              <a:rPr lang="nl-NL" sz="2800" b="1" dirty="0">
                <a:solidFill>
                  <a:srgbClr val="0070C0"/>
                </a:solidFill>
                <a:latin typeface="Arial" panose="020B0604020202020204" pitchFamily="34" charset="0"/>
                <a:cs typeface="Arial" panose="020B0604020202020204" pitchFamily="34" charset="0"/>
              </a:rPr>
              <a:t>Ontwikkeling Keurmerken</a:t>
            </a:r>
          </a:p>
        </p:txBody>
      </p:sp>
      <p:pic>
        <p:nvPicPr>
          <p:cNvPr id="13" name="Picture 6">
            <a:extLst>
              <a:ext uri="{FF2B5EF4-FFF2-40B4-BE49-F238E27FC236}">
                <a16:creationId xmlns:a16="http://schemas.microsoft.com/office/drawing/2014/main" id="{6C29CC4F-64E3-41D4-9520-3B44DD3A3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79332" y="5087665"/>
            <a:ext cx="1002854" cy="982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9428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Tijdelijke aanduiding voor inhoud 8">
            <a:extLst>
              <a:ext uri="{FF2B5EF4-FFF2-40B4-BE49-F238E27FC236}">
                <a16:creationId xmlns:a16="http://schemas.microsoft.com/office/drawing/2014/main" id="{7CB589C8-785F-4CC2-9F10-861AE177820B}"/>
              </a:ext>
            </a:extLst>
          </p:cNvPr>
          <p:cNvPicPr>
            <a:picLocks noGrp="1" noChangeAspect="1"/>
          </p:cNvPicPr>
          <p:nvPr>
            <p:ph idx="1"/>
          </p:nvPr>
        </p:nvPicPr>
        <p:blipFill>
          <a:blip r:embed="rId3"/>
          <a:stretch>
            <a:fillRect/>
          </a:stretch>
        </p:blipFill>
        <p:spPr/>
      </p:pic>
      <p:sp>
        <p:nvSpPr>
          <p:cNvPr id="12" name="Titel 3">
            <a:extLst>
              <a:ext uri="{FF2B5EF4-FFF2-40B4-BE49-F238E27FC236}">
                <a16:creationId xmlns:a16="http://schemas.microsoft.com/office/drawing/2014/main" id="{45C288FC-624D-4854-94E8-2CDBAD326C75}"/>
              </a:ext>
            </a:extLst>
          </p:cNvPr>
          <p:cNvSpPr txBox="1">
            <a:spLocks/>
          </p:cNvSpPr>
          <p:nvPr/>
        </p:nvSpPr>
        <p:spPr bwMode="auto">
          <a:xfrm>
            <a:off x="290339" y="116825"/>
            <a:ext cx="1646741" cy="68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sz="2800" dirty="0"/>
              <a:t>Oproep</a:t>
            </a:r>
          </a:p>
        </p:txBody>
      </p:sp>
      <p:sp>
        <p:nvSpPr>
          <p:cNvPr id="13" name="Titel 3">
            <a:extLst>
              <a:ext uri="{FF2B5EF4-FFF2-40B4-BE49-F238E27FC236}">
                <a16:creationId xmlns:a16="http://schemas.microsoft.com/office/drawing/2014/main" id="{A09D3C0A-550B-4A16-B48F-FF646ACF89D4}"/>
              </a:ext>
            </a:extLst>
          </p:cNvPr>
          <p:cNvSpPr txBox="1">
            <a:spLocks/>
          </p:cNvSpPr>
          <p:nvPr/>
        </p:nvSpPr>
        <p:spPr bwMode="auto">
          <a:xfrm>
            <a:off x="805434" y="1787701"/>
            <a:ext cx="7277494" cy="1892121"/>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marL="342900" indent="-342900">
              <a:lnSpc>
                <a:spcPct val="150000"/>
              </a:lnSpc>
              <a:buFont typeface="Arial" panose="020B0604020202020204" pitchFamily="34" charset="0"/>
              <a:buChar char="•"/>
            </a:pPr>
            <a:r>
              <a:rPr lang="nl-NL" sz="2000" b="0" dirty="0"/>
              <a:t>Denk aan lange termijn doel: normverbruik/m2.jaar</a:t>
            </a:r>
          </a:p>
          <a:p>
            <a:pPr marL="342900" indent="-342900">
              <a:lnSpc>
                <a:spcPct val="150000"/>
              </a:lnSpc>
              <a:buFont typeface="Arial" panose="020B0604020202020204" pitchFamily="34" charset="0"/>
              <a:buChar char="•"/>
            </a:pPr>
            <a:r>
              <a:rPr lang="nl-NL" sz="2000" b="0" dirty="0"/>
              <a:t>Benut de natuurlijke momenten voor de sprong voorwaarts</a:t>
            </a:r>
          </a:p>
          <a:p>
            <a:pPr marL="342900" indent="-342900">
              <a:lnSpc>
                <a:spcPct val="150000"/>
              </a:lnSpc>
              <a:buFont typeface="Arial" panose="020B0604020202020204" pitchFamily="34" charset="0"/>
              <a:buChar char="•"/>
            </a:pPr>
            <a:r>
              <a:rPr lang="nl-NL" sz="2000" b="0" dirty="0" err="1"/>
              <a:t>Gasloos</a:t>
            </a:r>
            <a:endParaRPr lang="nl-NL" sz="2000" b="0" dirty="0"/>
          </a:p>
        </p:txBody>
      </p:sp>
      <p:pic>
        <p:nvPicPr>
          <p:cNvPr id="10" name="Afbeelding 9">
            <a:extLst>
              <a:ext uri="{FF2B5EF4-FFF2-40B4-BE49-F238E27FC236}">
                <a16:creationId xmlns:a16="http://schemas.microsoft.com/office/drawing/2014/main" id="{F051188B-FC9F-4050-BC74-88A7B9FE4AD6}"/>
              </a:ext>
            </a:extLst>
          </p:cNvPr>
          <p:cNvPicPr/>
          <p:nvPr/>
        </p:nvPicPr>
        <p:blipFill rotWithShape="1">
          <a:blip r:embed="rId4">
            <a:extLst>
              <a:ext uri="{28A0092B-C50C-407E-A947-70E740481C1C}">
                <a14:useLocalDpi xmlns:a14="http://schemas.microsoft.com/office/drawing/2010/main" val="0"/>
              </a:ext>
            </a:extLst>
          </a:blip>
          <a:srcRect l="3464" t="8334" r="65200" b="14766"/>
          <a:stretch/>
        </p:blipFill>
        <p:spPr>
          <a:xfrm>
            <a:off x="8648700" y="2032277"/>
            <a:ext cx="3140845" cy="3838082"/>
          </a:xfrm>
          <a:prstGeom prst="rect">
            <a:avLst/>
          </a:prstGeom>
        </p:spPr>
      </p:pic>
      <p:pic>
        <p:nvPicPr>
          <p:cNvPr id="16" name="Picture 6" descr="Meten en sturen op werkelijk energiegebruik met WEii: Werkelijke Energie  intensiteit indicator - TVVL">
            <a:extLst>
              <a:ext uri="{FF2B5EF4-FFF2-40B4-BE49-F238E27FC236}">
                <a16:creationId xmlns:a16="http://schemas.microsoft.com/office/drawing/2014/main" id="{F768561F-159F-45C4-9EE0-B8640DBFD7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63107" y="71589"/>
            <a:ext cx="1646741" cy="778085"/>
          </a:xfrm>
          <a:prstGeom prst="rect">
            <a:avLst/>
          </a:prstGeom>
          <a:noFill/>
          <a:extLst>
            <a:ext uri="{909E8E84-426E-40DD-AFC4-6F175D3DCCD1}">
              <a14:hiddenFill xmlns:a14="http://schemas.microsoft.com/office/drawing/2010/main">
                <a:solidFill>
                  <a:srgbClr val="FFFFFF"/>
                </a:solidFill>
              </a14:hiddenFill>
            </a:ext>
          </a:extLst>
        </p:spPr>
      </p:pic>
      <p:pic>
        <p:nvPicPr>
          <p:cNvPr id="17" name="Afbeelding 16">
            <a:extLst>
              <a:ext uri="{FF2B5EF4-FFF2-40B4-BE49-F238E27FC236}">
                <a16:creationId xmlns:a16="http://schemas.microsoft.com/office/drawing/2014/main" id="{5F15A3CB-7BDF-45F1-80C6-5EA83A1E08EF}"/>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0975935" y="1073939"/>
            <a:ext cx="993590" cy="868558"/>
          </a:xfrm>
          <a:prstGeom prst="rect">
            <a:avLst/>
          </a:prstGeom>
          <a:noFill/>
          <a:ln>
            <a:noFill/>
          </a:ln>
        </p:spPr>
      </p:pic>
      <p:pic>
        <p:nvPicPr>
          <p:cNvPr id="11" name="Afbeelding 10">
            <a:extLst>
              <a:ext uri="{FF2B5EF4-FFF2-40B4-BE49-F238E27FC236}">
                <a16:creationId xmlns:a16="http://schemas.microsoft.com/office/drawing/2014/main" id="{78A49CD2-8F81-46E4-A8A2-FBAE3D066BAE}"/>
              </a:ext>
            </a:extLst>
          </p:cNvPr>
          <p:cNvPicPr>
            <a:picLocks noChangeAspect="1"/>
          </p:cNvPicPr>
          <p:nvPr/>
        </p:nvPicPr>
        <p:blipFill>
          <a:blip r:embed="rId7"/>
          <a:stretch>
            <a:fillRect/>
          </a:stretch>
        </p:blipFill>
        <p:spPr>
          <a:xfrm>
            <a:off x="0" y="5063301"/>
            <a:ext cx="8082928" cy="1037524"/>
          </a:xfrm>
          <a:prstGeom prst="rect">
            <a:avLst/>
          </a:prstGeom>
        </p:spPr>
      </p:pic>
      <p:sp>
        <p:nvSpPr>
          <p:cNvPr id="14" name="Titel 3">
            <a:extLst>
              <a:ext uri="{FF2B5EF4-FFF2-40B4-BE49-F238E27FC236}">
                <a16:creationId xmlns:a16="http://schemas.microsoft.com/office/drawing/2014/main" id="{84BF36CA-A377-4CD5-9B32-1B74F4E15F04}"/>
              </a:ext>
            </a:extLst>
          </p:cNvPr>
          <p:cNvSpPr txBox="1">
            <a:spLocks/>
          </p:cNvSpPr>
          <p:nvPr/>
        </p:nvSpPr>
        <p:spPr bwMode="auto">
          <a:xfrm>
            <a:off x="8442960" y="939454"/>
            <a:ext cx="2136789" cy="696306"/>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lnSpc>
                <a:spcPct val="100000"/>
              </a:lnSpc>
            </a:pPr>
            <a:r>
              <a:rPr lang="nl-NL" sz="1600" dirty="0"/>
              <a:t>Hotel </a:t>
            </a:r>
          </a:p>
          <a:p>
            <a:pPr algn="ctr">
              <a:lnSpc>
                <a:spcPct val="100000"/>
              </a:lnSpc>
            </a:pPr>
            <a:r>
              <a:rPr lang="nl-NL" sz="1600" dirty="0"/>
              <a:t>110 kWh/m2/jaar</a:t>
            </a:r>
          </a:p>
        </p:txBody>
      </p:sp>
      <p:sp>
        <p:nvSpPr>
          <p:cNvPr id="2" name="Titel 3">
            <a:extLst>
              <a:ext uri="{FF2B5EF4-FFF2-40B4-BE49-F238E27FC236}">
                <a16:creationId xmlns:a16="http://schemas.microsoft.com/office/drawing/2014/main" id="{C9623D5A-271D-F14D-4B65-C05BFAB63950}"/>
              </a:ext>
            </a:extLst>
          </p:cNvPr>
          <p:cNvSpPr txBox="1">
            <a:spLocks/>
          </p:cNvSpPr>
          <p:nvPr/>
        </p:nvSpPr>
        <p:spPr bwMode="auto">
          <a:xfrm>
            <a:off x="5863709" y="4646512"/>
            <a:ext cx="1500027" cy="433708"/>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600" dirty="0" err="1"/>
              <a:t>gasloos</a:t>
            </a:r>
            <a:endParaRPr lang="nl-NL" sz="1600" dirty="0"/>
          </a:p>
        </p:txBody>
      </p:sp>
    </p:spTree>
    <p:extLst>
      <p:ext uri="{BB962C8B-B14F-4D97-AF65-F5344CB8AC3E}">
        <p14:creationId xmlns:p14="http://schemas.microsoft.com/office/powerpoint/2010/main" val="3713182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1F73225-4447-4225-A373-65F740C14B51}"/>
              </a:ext>
            </a:extLst>
          </p:cNvPr>
          <p:cNvPicPr>
            <a:picLocks noChangeAspect="1"/>
          </p:cNvPicPr>
          <p:nvPr/>
        </p:nvPicPr>
        <p:blipFill>
          <a:blip r:embed="rId2"/>
          <a:stretch>
            <a:fillRect/>
          </a:stretch>
        </p:blipFill>
        <p:spPr>
          <a:xfrm>
            <a:off x="0" y="0"/>
            <a:ext cx="12192000" cy="9136124"/>
          </a:xfrm>
          <a:prstGeom prst="rect">
            <a:avLst/>
          </a:prstGeom>
        </p:spPr>
      </p:pic>
      <p:sp>
        <p:nvSpPr>
          <p:cNvPr id="6" name="Titel 1">
            <a:extLst>
              <a:ext uri="{FF2B5EF4-FFF2-40B4-BE49-F238E27FC236}">
                <a16:creationId xmlns:a16="http://schemas.microsoft.com/office/drawing/2014/main" id="{CA973A2A-E1C9-4C4E-9440-2120D11A3EC9}"/>
              </a:ext>
            </a:extLst>
          </p:cNvPr>
          <p:cNvSpPr txBox="1">
            <a:spLocks/>
          </p:cNvSpPr>
          <p:nvPr/>
        </p:nvSpPr>
        <p:spPr bwMode="auto">
          <a:xfrm>
            <a:off x="6261100" y="-94039"/>
            <a:ext cx="7886796" cy="132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sz="4400" dirty="0">
                <a:solidFill>
                  <a:schemeClr val="bg1"/>
                </a:solidFill>
              </a:rPr>
              <a:t>Vragen en Discussie</a:t>
            </a:r>
          </a:p>
        </p:txBody>
      </p:sp>
      <p:pic>
        <p:nvPicPr>
          <p:cNvPr id="5" name="Picture 4" descr="Hotel in Budapest|Leonardo Hotel Budapest">
            <a:extLst>
              <a:ext uri="{FF2B5EF4-FFF2-40B4-BE49-F238E27FC236}">
                <a16:creationId xmlns:a16="http://schemas.microsoft.com/office/drawing/2014/main" id="{899C0491-8A73-47E0-B711-EFBFBC0A786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4229" r="33796" b="1080"/>
          <a:stretch/>
        </p:blipFill>
        <p:spPr bwMode="auto">
          <a:xfrm>
            <a:off x="0" y="5019040"/>
            <a:ext cx="4958080" cy="2306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347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DE6DC52-8579-468C-AF33-6B9ADFC25304}"/>
              </a:ext>
            </a:extLst>
          </p:cNvPr>
          <p:cNvSpPr>
            <a:spLocks noGrp="1"/>
          </p:cNvSpPr>
          <p:nvPr>
            <p:ph type="body" sz="quarter" idx="11"/>
          </p:nvPr>
        </p:nvSpPr>
        <p:spPr>
          <a:xfrm>
            <a:off x="946243" y="915804"/>
            <a:ext cx="6575726" cy="1726186"/>
          </a:xfrm>
        </p:spPr>
        <p:txBody>
          <a:bodyPr/>
          <a:lstStyle/>
          <a:p>
            <a:r>
              <a:rPr lang="nl-NL" dirty="0">
                <a:solidFill>
                  <a:schemeClr val="tx1">
                    <a:lumMod val="95000"/>
                    <a:lumOff val="5000"/>
                  </a:schemeClr>
                </a:solidFill>
              </a:rPr>
              <a:t>Energiebesparingsplicht (art. 2.15 Activiteiten besluit)</a:t>
            </a:r>
          </a:p>
          <a:p>
            <a:r>
              <a:rPr lang="nl-NL" dirty="0">
                <a:solidFill>
                  <a:schemeClr val="tx1">
                    <a:lumMod val="95000"/>
                    <a:lumOff val="5000"/>
                  </a:schemeClr>
                </a:solidFill>
              </a:rPr>
              <a:t>Informatieplicht sinds 2019 - checklist erkende maatregelen</a:t>
            </a:r>
          </a:p>
          <a:p>
            <a:r>
              <a:rPr lang="nl-NL" dirty="0"/>
              <a:t>EPBD3 - Keuringsplicht klimaatinstallaties mrt 2022</a:t>
            </a:r>
          </a:p>
          <a:p>
            <a:r>
              <a:rPr lang="nl-NL" dirty="0">
                <a:solidFill>
                  <a:schemeClr val="tx1">
                    <a:lumMod val="95000"/>
                    <a:lumOff val="5000"/>
                  </a:schemeClr>
                </a:solidFill>
              </a:rPr>
              <a:t>EED (2023)</a:t>
            </a:r>
          </a:p>
          <a:p>
            <a:endParaRPr lang="nl-NL" dirty="0"/>
          </a:p>
          <a:p>
            <a:endParaRPr lang="nl-NL" dirty="0"/>
          </a:p>
          <a:p>
            <a:pPr marL="0" indent="0">
              <a:buNone/>
            </a:pPr>
            <a:endParaRPr lang="nl-NL" dirty="0"/>
          </a:p>
        </p:txBody>
      </p:sp>
      <p:sp>
        <p:nvSpPr>
          <p:cNvPr id="4" name="Titel 3">
            <a:extLst>
              <a:ext uri="{FF2B5EF4-FFF2-40B4-BE49-F238E27FC236}">
                <a16:creationId xmlns:a16="http://schemas.microsoft.com/office/drawing/2014/main" id="{9FCBCAE4-35A2-4EF7-99E5-019D86D7AE11}"/>
              </a:ext>
            </a:extLst>
          </p:cNvPr>
          <p:cNvSpPr>
            <a:spLocks noGrp="1"/>
          </p:cNvSpPr>
          <p:nvPr>
            <p:ph type="title"/>
          </p:nvPr>
        </p:nvSpPr>
        <p:spPr>
          <a:xfrm>
            <a:off x="171635" y="134814"/>
            <a:ext cx="6984776" cy="687611"/>
          </a:xfrm>
        </p:spPr>
        <p:txBody>
          <a:bodyPr/>
          <a:lstStyle/>
          <a:p>
            <a:r>
              <a:rPr lang="nl-NL" dirty="0"/>
              <a:t>Energiebesparing – de regelgeving</a:t>
            </a:r>
          </a:p>
        </p:txBody>
      </p:sp>
      <p:sp>
        <p:nvSpPr>
          <p:cNvPr id="7" name="Titel 3">
            <a:extLst>
              <a:ext uri="{FF2B5EF4-FFF2-40B4-BE49-F238E27FC236}">
                <a16:creationId xmlns:a16="http://schemas.microsoft.com/office/drawing/2014/main" id="{CE294ADE-D724-4BEC-84A3-998ED88B4E26}"/>
              </a:ext>
            </a:extLst>
          </p:cNvPr>
          <p:cNvSpPr txBox="1">
            <a:spLocks/>
          </p:cNvSpPr>
          <p:nvPr/>
        </p:nvSpPr>
        <p:spPr bwMode="auto">
          <a:xfrm>
            <a:off x="8871436" y="21418"/>
            <a:ext cx="2927648" cy="1075354"/>
          </a:xfrm>
          <a:prstGeom prst="rect">
            <a:avLst/>
          </a:prstGeom>
          <a:solidFill>
            <a:schemeClr val="accent2">
              <a:lumMod val="60000"/>
              <a:lumOff val="40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lnSpc>
                <a:spcPct val="100000"/>
              </a:lnSpc>
            </a:pPr>
            <a:r>
              <a:rPr lang="nl-NL" sz="2000" b="0" dirty="0"/>
              <a:t>Sinds 2007</a:t>
            </a:r>
          </a:p>
          <a:p>
            <a:pPr algn="ctr">
              <a:lnSpc>
                <a:spcPct val="100000"/>
              </a:lnSpc>
            </a:pPr>
            <a:r>
              <a:rPr lang="nl-NL" sz="2000" b="0" dirty="0"/>
              <a:t>Erkende maatregelen</a:t>
            </a:r>
          </a:p>
          <a:p>
            <a:pPr algn="ctr">
              <a:lnSpc>
                <a:spcPct val="100000"/>
              </a:lnSpc>
            </a:pPr>
            <a:r>
              <a:rPr lang="nl-NL" sz="1600" b="0" dirty="0"/>
              <a:t>TVT&lt;5 jaar</a:t>
            </a:r>
          </a:p>
        </p:txBody>
      </p:sp>
      <p:sp>
        <p:nvSpPr>
          <p:cNvPr id="17" name="Titel 3">
            <a:extLst>
              <a:ext uri="{FF2B5EF4-FFF2-40B4-BE49-F238E27FC236}">
                <a16:creationId xmlns:a16="http://schemas.microsoft.com/office/drawing/2014/main" id="{739054A2-53D0-46FC-8580-CD89F367DAC1}"/>
              </a:ext>
            </a:extLst>
          </p:cNvPr>
          <p:cNvSpPr txBox="1">
            <a:spLocks/>
          </p:cNvSpPr>
          <p:nvPr/>
        </p:nvSpPr>
        <p:spPr bwMode="auto">
          <a:xfrm>
            <a:off x="8940173" y="4026025"/>
            <a:ext cx="2790174" cy="433708"/>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600" dirty="0"/>
              <a:t>EML = veegwagen</a:t>
            </a:r>
          </a:p>
        </p:txBody>
      </p:sp>
      <p:sp>
        <p:nvSpPr>
          <p:cNvPr id="18" name="Titel 3">
            <a:extLst>
              <a:ext uri="{FF2B5EF4-FFF2-40B4-BE49-F238E27FC236}">
                <a16:creationId xmlns:a16="http://schemas.microsoft.com/office/drawing/2014/main" id="{BACA58F0-A009-498E-9F40-DEF33A823749}"/>
              </a:ext>
            </a:extLst>
          </p:cNvPr>
          <p:cNvSpPr txBox="1">
            <a:spLocks/>
          </p:cNvSpPr>
          <p:nvPr/>
        </p:nvSpPr>
        <p:spPr bwMode="auto">
          <a:xfrm>
            <a:off x="8940173" y="4459733"/>
            <a:ext cx="2790174" cy="1067307"/>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100" dirty="0"/>
              <a:t> </a:t>
            </a:r>
            <a:r>
              <a:rPr lang="nl-NL" sz="1600" dirty="0"/>
              <a:t>Van maatregelen </a:t>
            </a:r>
          </a:p>
          <a:p>
            <a:pPr algn="ctr"/>
            <a:r>
              <a:rPr lang="nl-NL" sz="1600" dirty="0"/>
              <a:t>Naar doelvoorschriften</a:t>
            </a:r>
          </a:p>
          <a:p>
            <a:pPr algn="ctr"/>
            <a:r>
              <a:rPr lang="nl-NL" sz="1600" dirty="0"/>
              <a:t>Normverbruik/m2/jaar</a:t>
            </a:r>
          </a:p>
          <a:p>
            <a:pPr algn="ctr"/>
            <a:endParaRPr lang="nl-NL" sz="1100" dirty="0"/>
          </a:p>
        </p:txBody>
      </p:sp>
      <p:sp>
        <p:nvSpPr>
          <p:cNvPr id="10" name="Titel 1">
            <a:hlinkClick r:id="rId3"/>
            <a:extLst>
              <a:ext uri="{FF2B5EF4-FFF2-40B4-BE49-F238E27FC236}">
                <a16:creationId xmlns:a16="http://schemas.microsoft.com/office/drawing/2014/main" id="{4143642A-431B-4A69-8771-196331306359}"/>
              </a:ext>
            </a:extLst>
          </p:cNvPr>
          <p:cNvSpPr txBox="1">
            <a:spLocks/>
          </p:cNvSpPr>
          <p:nvPr/>
        </p:nvSpPr>
        <p:spPr bwMode="auto">
          <a:xfrm rot="21435341">
            <a:off x="436927" y="3175168"/>
            <a:ext cx="1502318" cy="507662"/>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800" b="0" dirty="0"/>
              <a:t>Nieuw</a:t>
            </a:r>
          </a:p>
        </p:txBody>
      </p:sp>
      <p:sp>
        <p:nvSpPr>
          <p:cNvPr id="11" name="Tijdelijke aanduiding voor tekst 1">
            <a:extLst>
              <a:ext uri="{FF2B5EF4-FFF2-40B4-BE49-F238E27FC236}">
                <a16:creationId xmlns:a16="http://schemas.microsoft.com/office/drawing/2014/main" id="{16C4337A-A490-444B-BC24-95F4C890F891}"/>
              </a:ext>
            </a:extLst>
          </p:cNvPr>
          <p:cNvSpPr txBox="1">
            <a:spLocks/>
          </p:cNvSpPr>
          <p:nvPr/>
        </p:nvSpPr>
        <p:spPr>
          <a:xfrm>
            <a:off x="1429997" y="3790605"/>
            <a:ext cx="7677189" cy="2565358"/>
          </a:xfrm>
          <a:prstGeom prst="rect">
            <a:avLst/>
          </a:prstGeom>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800" dirty="0"/>
              <a:t>Energielabel Label C voor kantoren sinds 2023 </a:t>
            </a:r>
          </a:p>
          <a:p>
            <a:r>
              <a:rPr lang="nl-NL" sz="1800" dirty="0"/>
              <a:t>EPBD4 - labels gaan ook voor andere branches gelden</a:t>
            </a:r>
          </a:p>
          <a:p>
            <a:r>
              <a:rPr lang="nl-NL" sz="1800" b="1" dirty="0"/>
              <a:t>Actualisatie Energiebesparingsplicht (juli 2023)</a:t>
            </a:r>
          </a:p>
          <a:p>
            <a:r>
              <a:rPr lang="nl-NL" sz="1800" dirty="0"/>
              <a:t>Omgevingswet januari 2024 – eigenaren worden aangesproken</a:t>
            </a:r>
          </a:p>
          <a:p>
            <a:r>
              <a:rPr lang="nl-NL" sz="1800" dirty="0"/>
              <a:t>Normstelling personenvervoer vanaf juni 2024 (&gt;100 medewerkers)</a:t>
            </a:r>
          </a:p>
          <a:p>
            <a:pPr marL="0" indent="0">
              <a:buFont typeface="Arial" panose="020B0604020202020204" pitchFamily="34" charset="0"/>
              <a:buNone/>
            </a:pPr>
            <a:endParaRPr lang="nl-NL" sz="1800" dirty="0"/>
          </a:p>
        </p:txBody>
      </p:sp>
      <p:sp>
        <p:nvSpPr>
          <p:cNvPr id="3" name="Titel 3">
            <a:extLst>
              <a:ext uri="{FF2B5EF4-FFF2-40B4-BE49-F238E27FC236}">
                <a16:creationId xmlns:a16="http://schemas.microsoft.com/office/drawing/2014/main" id="{7E1BF348-F7B8-4C0F-E696-9A71B398BBFF}"/>
              </a:ext>
            </a:extLst>
          </p:cNvPr>
          <p:cNvSpPr txBox="1">
            <a:spLocks/>
          </p:cNvSpPr>
          <p:nvPr/>
        </p:nvSpPr>
        <p:spPr bwMode="auto">
          <a:xfrm>
            <a:off x="8940173" y="5527040"/>
            <a:ext cx="2790174" cy="433708"/>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600" dirty="0" err="1"/>
              <a:t>gasloos</a:t>
            </a:r>
            <a:endParaRPr lang="nl-NL" sz="1600" dirty="0"/>
          </a:p>
        </p:txBody>
      </p:sp>
    </p:spTree>
    <p:extLst>
      <p:ext uri="{BB962C8B-B14F-4D97-AF65-F5344CB8AC3E}">
        <p14:creationId xmlns:p14="http://schemas.microsoft.com/office/powerpoint/2010/main" val="887053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0C9AC1C2-7F4E-4F64-B159-3E188F32AF98}"/>
              </a:ext>
            </a:extLst>
          </p:cNvPr>
          <p:cNvSpPr/>
          <p:nvPr/>
        </p:nvSpPr>
        <p:spPr>
          <a:xfrm>
            <a:off x="2108541" y="4562421"/>
            <a:ext cx="2173006" cy="388426"/>
          </a:xfrm>
          <a:prstGeom prst="rect">
            <a:avLst/>
          </a:prstGeom>
          <a:solidFill>
            <a:srgbClr val="B99A34"/>
          </a:solidFill>
          <a:ln>
            <a:solidFill>
              <a:srgbClr val="B99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Tijdelijke aanduiding voor tekst 3">
            <a:extLst>
              <a:ext uri="{FF2B5EF4-FFF2-40B4-BE49-F238E27FC236}">
                <a16:creationId xmlns:a16="http://schemas.microsoft.com/office/drawing/2014/main" id="{69EA8B99-3CFB-4920-A12A-CACB10EDE6CA}"/>
              </a:ext>
            </a:extLst>
          </p:cNvPr>
          <p:cNvSpPr>
            <a:spLocks noGrp="1"/>
          </p:cNvSpPr>
          <p:nvPr>
            <p:ph type="body" sz="quarter" idx="12"/>
          </p:nvPr>
        </p:nvSpPr>
        <p:spPr/>
        <p:txBody>
          <a:bodyPr/>
          <a:lstStyle/>
          <a:p>
            <a:r>
              <a:rPr lang="nl-NL"/>
              <a:t>Ons werkgebied</a:t>
            </a:r>
          </a:p>
        </p:txBody>
      </p:sp>
      <p:pic>
        <p:nvPicPr>
          <p:cNvPr id="3" name="Afbeelding 2" descr="Afbeelding met tekst, kaart&#10;&#10;Automatisch gegenereerde beschrijving">
            <a:extLst>
              <a:ext uri="{FF2B5EF4-FFF2-40B4-BE49-F238E27FC236}">
                <a16:creationId xmlns:a16="http://schemas.microsoft.com/office/drawing/2014/main" id="{E3F2F876-8491-4EDC-B995-578EF7F5332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646" y="0"/>
            <a:ext cx="4471650" cy="61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kstvak 4">
            <a:extLst>
              <a:ext uri="{FF2B5EF4-FFF2-40B4-BE49-F238E27FC236}">
                <a16:creationId xmlns:a16="http://schemas.microsoft.com/office/drawing/2014/main" id="{253870C3-F111-4AB2-B531-686AAE2A3481}"/>
              </a:ext>
            </a:extLst>
          </p:cNvPr>
          <p:cNvSpPr txBox="1"/>
          <p:nvPr/>
        </p:nvSpPr>
        <p:spPr>
          <a:xfrm>
            <a:off x="9041257" y="636998"/>
            <a:ext cx="2405428" cy="1171346"/>
          </a:xfrm>
          <a:prstGeom prst="rect">
            <a:avLst/>
          </a:prstGeom>
          <a:noFill/>
        </p:spPr>
        <p:txBody>
          <a:bodyPr wrap="square">
            <a:spAutoFit/>
          </a:bodyPr>
          <a:lstStyle/>
          <a:p>
            <a:pPr marL="0" marR="0" lvl="0" indent="0" algn="l" defTabSz="861889" rtl="0" eaLnBrk="1" fontAlgn="auto" latinLnBrk="0" hangingPunct="1">
              <a:lnSpc>
                <a:spcPct val="100000"/>
              </a:lnSpc>
              <a:spcBef>
                <a:spcPts val="0"/>
              </a:spcBef>
              <a:spcAft>
                <a:spcPts val="0"/>
              </a:spcAft>
              <a:buClrTx/>
              <a:buSzTx/>
              <a:buFontTx/>
              <a:buNone/>
              <a:tabLst/>
              <a:defRPr/>
            </a:pPr>
            <a:r>
              <a:rPr kumimoji="0" lang="nl-NL" altLang="nl-NL" sz="1753" b="0" i="0" u="none" strike="noStrike" kern="0" cap="none" spc="0" normalizeH="0" baseline="0" noProof="0">
                <a:ln>
                  <a:noFill/>
                </a:ln>
                <a:solidFill>
                  <a:srgbClr val="00577C"/>
                </a:solidFill>
                <a:effectLst/>
                <a:uLnTx/>
                <a:uFillTx/>
                <a:latin typeface="Tahoma"/>
                <a:ea typeface="+mn-ea"/>
                <a:cs typeface="+mn-cs"/>
              </a:rPr>
              <a:t>Provincies: </a:t>
            </a:r>
          </a:p>
          <a:p>
            <a:pPr marL="345463" marR="0" lvl="0" indent="-345463" algn="l" defTabSz="8618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altLang="nl-NL" sz="1753" b="0" i="0" u="none" strike="noStrike" kern="0" cap="none" spc="0" normalizeH="0" baseline="0" noProof="0">
                <a:ln>
                  <a:noFill/>
                </a:ln>
                <a:solidFill>
                  <a:srgbClr val="00577C"/>
                </a:solidFill>
                <a:effectLst/>
                <a:uLnTx/>
                <a:uFillTx/>
                <a:latin typeface="Tahoma"/>
                <a:ea typeface="+mn-ea"/>
                <a:cs typeface="+mn-cs"/>
              </a:rPr>
              <a:t>Noord-Holland</a:t>
            </a:r>
          </a:p>
          <a:p>
            <a:pPr marL="345463" marR="0" lvl="0" indent="-345463" algn="l" defTabSz="8618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altLang="nl-NL" sz="1753" b="0" i="0" u="none" strike="noStrike" kern="0" cap="none" spc="0" normalizeH="0" baseline="0" noProof="0">
                <a:ln>
                  <a:noFill/>
                </a:ln>
                <a:solidFill>
                  <a:srgbClr val="00577C"/>
                </a:solidFill>
                <a:effectLst/>
                <a:uLnTx/>
                <a:uFillTx/>
                <a:latin typeface="Tahoma"/>
                <a:ea typeface="+mn-ea"/>
                <a:cs typeface="+mn-cs"/>
              </a:rPr>
              <a:t>Utrecht</a:t>
            </a:r>
          </a:p>
          <a:p>
            <a:pPr marL="345463" marR="0" lvl="0" indent="-345463" algn="l" defTabSz="861889"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nl-NL" altLang="nl-NL" sz="1753" b="0" i="0" u="none" strike="noStrike" kern="0" cap="none" spc="0" normalizeH="0" baseline="0" noProof="0">
                <a:ln>
                  <a:noFill/>
                </a:ln>
                <a:solidFill>
                  <a:srgbClr val="00577C"/>
                </a:solidFill>
                <a:effectLst/>
                <a:uLnTx/>
                <a:uFillTx/>
                <a:latin typeface="Tahoma"/>
                <a:ea typeface="+mn-ea"/>
                <a:cs typeface="+mn-cs"/>
              </a:rPr>
              <a:t>Flevoland</a:t>
            </a:r>
          </a:p>
        </p:txBody>
      </p:sp>
      <p:sp>
        <p:nvSpPr>
          <p:cNvPr id="6" name="Rechthoek 5">
            <a:extLst>
              <a:ext uri="{FF2B5EF4-FFF2-40B4-BE49-F238E27FC236}">
                <a16:creationId xmlns:a16="http://schemas.microsoft.com/office/drawing/2014/main" id="{441EF53C-A74E-48B5-A963-2B339091E442}"/>
              </a:ext>
            </a:extLst>
          </p:cNvPr>
          <p:cNvSpPr/>
          <p:nvPr/>
        </p:nvSpPr>
        <p:spPr>
          <a:xfrm>
            <a:off x="9041257" y="2132856"/>
            <a:ext cx="2713402" cy="2974683"/>
          </a:xfrm>
          <a:prstGeom prst="rect">
            <a:avLst/>
          </a:prstGeom>
        </p:spPr>
        <p:txBody>
          <a:bodyPr wrap="square">
            <a:spAutoFit/>
          </a:bodyPr>
          <a:lstStyle/>
          <a:p>
            <a:pPr marL="0" marR="0" lvl="0" indent="0" algn="l" defTabSz="552741" rtl="0" eaLnBrk="1" fontAlgn="auto" latinLnBrk="0" hangingPunct="1">
              <a:lnSpc>
                <a:spcPct val="100000"/>
              </a:lnSpc>
              <a:spcBef>
                <a:spcPct val="20000"/>
              </a:spcBef>
              <a:spcAft>
                <a:spcPts val="0"/>
              </a:spcAft>
              <a:buClrTx/>
              <a:buSzTx/>
              <a:buFontTx/>
              <a:buNone/>
              <a:tabLst/>
              <a:defRPr/>
            </a:pPr>
            <a:r>
              <a:rPr kumimoji="0" lang="nl-NL" altLang="nl-NL" sz="1753" b="0" i="0" u="none" strike="noStrike" kern="1200" cap="none" spc="0" normalizeH="0" baseline="0" noProof="0">
                <a:ln>
                  <a:noFill/>
                </a:ln>
                <a:solidFill>
                  <a:srgbClr val="BC9F3E"/>
                </a:solidFill>
                <a:effectLst/>
                <a:uLnTx/>
                <a:uFillTx/>
                <a:latin typeface="Tahoma" panose="020B0604030504040204" pitchFamily="34" charset="0"/>
                <a:ea typeface="Tahoma" panose="020B0604030504040204" pitchFamily="34" charset="0"/>
                <a:cs typeface="Tahoma" panose="020B0604030504040204" pitchFamily="34" charset="0"/>
              </a:rPr>
              <a:t>Gemeenten:</a:t>
            </a:r>
          </a:p>
          <a:p>
            <a:pPr marL="323208" marR="0" lvl="0" indent="-323208" algn="l" defTabSz="552741" rtl="0" eaLnBrk="1" fontAlgn="auto" latinLnBrk="0" hangingPunct="1">
              <a:lnSpc>
                <a:spcPct val="100000"/>
              </a:lnSpc>
              <a:spcBef>
                <a:spcPct val="20000"/>
              </a:spcBef>
              <a:spcAft>
                <a:spcPts val="0"/>
              </a:spcAft>
              <a:buClrTx/>
              <a:buSzTx/>
              <a:buFontTx/>
              <a:buChar char="•"/>
              <a:tabLst/>
              <a:defRPr/>
            </a:pPr>
            <a:r>
              <a:rPr kumimoji="0" lang="nl-NL" altLang="nl-NL" sz="1753" b="0" i="0" u="none" strike="noStrike" kern="0" cap="none" spc="0" normalizeH="0" baseline="0" noProof="0">
                <a:ln>
                  <a:noFill/>
                </a:ln>
                <a:solidFill>
                  <a:srgbClr val="BC9F3E"/>
                </a:solidFill>
                <a:effectLst/>
                <a:uLnTx/>
                <a:uFillTx/>
                <a:latin typeface="Tahoma"/>
                <a:ea typeface="+mn-ea"/>
                <a:cs typeface="+mn-cs"/>
              </a:rPr>
              <a:t>Amsterdam</a:t>
            </a:r>
          </a:p>
          <a:p>
            <a:pPr marL="323208" marR="0" lvl="0" indent="-323208" algn="l" defTabSz="552741" rtl="0" eaLnBrk="1" fontAlgn="auto" latinLnBrk="0" hangingPunct="1">
              <a:lnSpc>
                <a:spcPct val="100000"/>
              </a:lnSpc>
              <a:spcBef>
                <a:spcPct val="20000"/>
              </a:spcBef>
              <a:spcAft>
                <a:spcPts val="0"/>
              </a:spcAft>
              <a:buClrTx/>
              <a:buSzTx/>
              <a:buFontTx/>
              <a:buChar char="•"/>
              <a:tabLst/>
              <a:defRPr/>
            </a:pPr>
            <a:r>
              <a:rPr kumimoji="0" lang="nl-NL" altLang="nl-NL" sz="1753" b="0" i="0" u="none" strike="noStrike" kern="0" cap="none" spc="0" normalizeH="0" baseline="0" noProof="0">
                <a:ln>
                  <a:noFill/>
                </a:ln>
                <a:solidFill>
                  <a:srgbClr val="BC9F3E"/>
                </a:solidFill>
                <a:effectLst/>
                <a:uLnTx/>
                <a:uFillTx/>
                <a:latin typeface="Tahoma"/>
                <a:ea typeface="+mn-ea"/>
                <a:cs typeface="+mn-cs"/>
              </a:rPr>
              <a:t>Haarlemmermeer</a:t>
            </a:r>
          </a:p>
          <a:p>
            <a:pPr marL="323208" marR="0" lvl="0" indent="-323208" algn="l" defTabSz="552741" rtl="0" eaLnBrk="1" fontAlgn="auto" latinLnBrk="0" hangingPunct="1">
              <a:lnSpc>
                <a:spcPct val="100000"/>
              </a:lnSpc>
              <a:spcBef>
                <a:spcPct val="20000"/>
              </a:spcBef>
              <a:spcAft>
                <a:spcPts val="0"/>
              </a:spcAft>
              <a:buClrTx/>
              <a:buSzTx/>
              <a:buFontTx/>
              <a:buChar char="•"/>
              <a:tabLst/>
              <a:defRPr/>
            </a:pPr>
            <a:r>
              <a:rPr kumimoji="0" lang="nl-NL" altLang="nl-NL" sz="1753" b="0" i="0" u="none" strike="noStrike" kern="0" cap="none" spc="0" normalizeH="0" baseline="0" noProof="0">
                <a:ln>
                  <a:noFill/>
                </a:ln>
                <a:solidFill>
                  <a:srgbClr val="BC9F3E"/>
                </a:solidFill>
                <a:effectLst/>
                <a:uLnTx/>
                <a:uFillTx/>
                <a:latin typeface="Tahoma"/>
                <a:ea typeface="+mn-ea"/>
                <a:cs typeface="+mn-cs"/>
              </a:rPr>
              <a:t>Zaanstad</a:t>
            </a:r>
          </a:p>
          <a:p>
            <a:pPr marL="323208" marR="0" lvl="0" indent="-323208" algn="l" defTabSz="552741" rtl="0" eaLnBrk="1" fontAlgn="auto" latinLnBrk="0" hangingPunct="1">
              <a:lnSpc>
                <a:spcPct val="100000"/>
              </a:lnSpc>
              <a:spcBef>
                <a:spcPct val="20000"/>
              </a:spcBef>
              <a:spcAft>
                <a:spcPts val="0"/>
              </a:spcAft>
              <a:buClrTx/>
              <a:buSzTx/>
              <a:buFontTx/>
              <a:buChar char="•"/>
              <a:tabLst/>
              <a:defRPr/>
            </a:pPr>
            <a:r>
              <a:rPr kumimoji="0" lang="nl-NL" altLang="nl-NL" sz="1753" b="0" i="0" u="none" strike="noStrike" kern="0" cap="none" spc="0" normalizeH="0" baseline="0" noProof="0">
                <a:ln>
                  <a:noFill/>
                </a:ln>
                <a:solidFill>
                  <a:srgbClr val="BC9F3E"/>
                </a:solidFill>
                <a:effectLst/>
                <a:uLnTx/>
                <a:uFillTx/>
                <a:latin typeface="Tahoma"/>
                <a:ea typeface="+mn-ea"/>
                <a:cs typeface="+mn-cs"/>
              </a:rPr>
              <a:t>Aalsmeer</a:t>
            </a:r>
          </a:p>
          <a:p>
            <a:pPr marL="323208" marR="0" lvl="0" indent="-323208" algn="l" defTabSz="552741" rtl="0" eaLnBrk="1" fontAlgn="auto" latinLnBrk="0" hangingPunct="1">
              <a:lnSpc>
                <a:spcPct val="100000"/>
              </a:lnSpc>
              <a:spcBef>
                <a:spcPct val="20000"/>
              </a:spcBef>
              <a:spcAft>
                <a:spcPts val="0"/>
              </a:spcAft>
              <a:buClrTx/>
              <a:buSzTx/>
              <a:buFontTx/>
              <a:buChar char="•"/>
              <a:tabLst/>
              <a:defRPr/>
            </a:pPr>
            <a:r>
              <a:rPr kumimoji="0" lang="nl-NL" altLang="nl-NL" sz="1753" b="0" i="0" u="none" strike="noStrike" kern="0" cap="none" spc="0" normalizeH="0" baseline="0" noProof="0">
                <a:ln>
                  <a:noFill/>
                </a:ln>
                <a:solidFill>
                  <a:srgbClr val="BC9F3E"/>
                </a:solidFill>
                <a:effectLst/>
                <a:uLnTx/>
                <a:uFillTx/>
                <a:latin typeface="Tahoma"/>
                <a:ea typeface="+mn-ea"/>
                <a:cs typeface="+mn-cs"/>
              </a:rPr>
              <a:t>Amstelveen</a:t>
            </a:r>
          </a:p>
          <a:p>
            <a:pPr marL="323208" marR="0" lvl="0" indent="-323208" algn="l" defTabSz="552741" rtl="0" eaLnBrk="1" fontAlgn="auto" latinLnBrk="0" hangingPunct="1">
              <a:lnSpc>
                <a:spcPct val="100000"/>
              </a:lnSpc>
              <a:spcBef>
                <a:spcPct val="20000"/>
              </a:spcBef>
              <a:spcAft>
                <a:spcPts val="0"/>
              </a:spcAft>
              <a:buClrTx/>
              <a:buSzTx/>
              <a:buFontTx/>
              <a:buChar char="•"/>
              <a:tabLst/>
              <a:defRPr/>
            </a:pPr>
            <a:r>
              <a:rPr kumimoji="0" lang="nl-NL" altLang="nl-NL" sz="1753" b="0" i="0" u="none" strike="noStrike" kern="0" cap="none" spc="0" normalizeH="0" baseline="0" noProof="0">
                <a:ln>
                  <a:noFill/>
                </a:ln>
                <a:solidFill>
                  <a:srgbClr val="BC9F3E"/>
                </a:solidFill>
                <a:effectLst/>
                <a:uLnTx/>
                <a:uFillTx/>
                <a:latin typeface="Tahoma"/>
                <a:ea typeface="+mn-ea"/>
                <a:cs typeface="+mn-cs"/>
              </a:rPr>
              <a:t>Diemen</a:t>
            </a:r>
          </a:p>
          <a:p>
            <a:pPr marL="323208" marR="0" lvl="0" indent="-323208" algn="l" defTabSz="552741" rtl="0" eaLnBrk="1" fontAlgn="auto" latinLnBrk="0" hangingPunct="1">
              <a:lnSpc>
                <a:spcPct val="100000"/>
              </a:lnSpc>
              <a:spcBef>
                <a:spcPct val="20000"/>
              </a:spcBef>
              <a:spcAft>
                <a:spcPts val="0"/>
              </a:spcAft>
              <a:buClrTx/>
              <a:buSzTx/>
              <a:buFontTx/>
              <a:buChar char="•"/>
              <a:tabLst/>
              <a:defRPr/>
            </a:pPr>
            <a:r>
              <a:rPr kumimoji="0" lang="nl-NL" altLang="nl-NL" sz="1753" b="0" i="0" u="none" strike="noStrike" kern="0" cap="none" spc="0" normalizeH="0" baseline="0" noProof="0">
                <a:ln>
                  <a:noFill/>
                </a:ln>
                <a:solidFill>
                  <a:srgbClr val="BC9F3E"/>
                </a:solidFill>
                <a:effectLst/>
                <a:uLnTx/>
                <a:uFillTx/>
                <a:latin typeface="Tahoma"/>
                <a:ea typeface="+mn-ea"/>
                <a:cs typeface="+mn-cs"/>
              </a:rPr>
              <a:t>Ouder-Amstel</a:t>
            </a:r>
          </a:p>
          <a:p>
            <a:pPr marL="323208" marR="0" lvl="0" indent="-323208" algn="l" defTabSz="552741" rtl="0" eaLnBrk="1" fontAlgn="auto" latinLnBrk="0" hangingPunct="1">
              <a:lnSpc>
                <a:spcPct val="100000"/>
              </a:lnSpc>
              <a:spcBef>
                <a:spcPct val="20000"/>
              </a:spcBef>
              <a:spcAft>
                <a:spcPts val="0"/>
              </a:spcAft>
              <a:buClrTx/>
              <a:buSzTx/>
              <a:buFontTx/>
              <a:buChar char="•"/>
              <a:tabLst/>
              <a:defRPr/>
            </a:pPr>
            <a:r>
              <a:rPr kumimoji="0" lang="nl-NL" altLang="nl-NL" sz="1753" b="0" i="0" u="none" strike="noStrike" kern="0" cap="none" spc="0" normalizeH="0" baseline="0" noProof="0">
                <a:ln>
                  <a:noFill/>
                </a:ln>
                <a:solidFill>
                  <a:srgbClr val="BC9F3E"/>
                </a:solidFill>
                <a:effectLst/>
                <a:uLnTx/>
                <a:uFillTx/>
                <a:latin typeface="Tahoma"/>
                <a:ea typeface="+mn-ea"/>
                <a:cs typeface="+mn-cs"/>
              </a:rPr>
              <a:t>Uithoorn</a:t>
            </a:r>
          </a:p>
        </p:txBody>
      </p:sp>
      <p:sp>
        <p:nvSpPr>
          <p:cNvPr id="7" name="Titel 3">
            <a:extLst>
              <a:ext uri="{FF2B5EF4-FFF2-40B4-BE49-F238E27FC236}">
                <a16:creationId xmlns:a16="http://schemas.microsoft.com/office/drawing/2014/main" id="{061C1908-489F-4E44-82D6-36707990805C}"/>
              </a:ext>
            </a:extLst>
          </p:cNvPr>
          <p:cNvSpPr>
            <a:spLocks noGrp="1"/>
          </p:cNvSpPr>
          <p:nvPr>
            <p:ph type="title"/>
          </p:nvPr>
        </p:nvSpPr>
        <p:spPr>
          <a:xfrm>
            <a:off x="325619" y="248120"/>
            <a:ext cx="7886796" cy="777756"/>
          </a:xfrm>
        </p:spPr>
        <p:txBody>
          <a:bodyPr/>
          <a:lstStyle/>
          <a:p>
            <a:r>
              <a:rPr lang="nl-NL" sz="3200"/>
              <a:t>Opdrachtgevers</a:t>
            </a:r>
          </a:p>
        </p:txBody>
      </p:sp>
      <p:pic>
        <p:nvPicPr>
          <p:cNvPr id="8" name="Afbeelding 7">
            <a:extLst>
              <a:ext uri="{FF2B5EF4-FFF2-40B4-BE49-F238E27FC236}">
                <a16:creationId xmlns:a16="http://schemas.microsoft.com/office/drawing/2014/main" id="{83D2C33F-7229-4536-AD9A-AE377C430B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9456" y="1508204"/>
            <a:ext cx="2549741" cy="2676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kstvak 8">
            <a:extLst>
              <a:ext uri="{FF2B5EF4-FFF2-40B4-BE49-F238E27FC236}">
                <a16:creationId xmlns:a16="http://schemas.microsoft.com/office/drawing/2014/main" id="{E9AF5F21-EF70-4E4B-B522-263C8DA3A030}"/>
              </a:ext>
            </a:extLst>
          </p:cNvPr>
          <p:cNvSpPr txBox="1"/>
          <p:nvPr/>
        </p:nvSpPr>
        <p:spPr>
          <a:xfrm>
            <a:off x="2072682" y="4598834"/>
            <a:ext cx="2292349" cy="315599"/>
          </a:xfrm>
          <a:prstGeom prst="rect">
            <a:avLst/>
          </a:prstGeom>
          <a:noFill/>
        </p:spPr>
        <p:txBody>
          <a:bodyPr wrap="square">
            <a:spAutoFit/>
          </a:bodyPr>
          <a:lstStyle/>
          <a:p>
            <a:pPr marL="0" marR="0" lvl="0" indent="0" algn="l" defTabSz="552741" rtl="0" eaLnBrk="1" fontAlgn="auto" latinLnBrk="0" hangingPunct="1">
              <a:lnSpc>
                <a:spcPct val="100000"/>
              </a:lnSpc>
              <a:spcBef>
                <a:spcPts val="0"/>
              </a:spcBef>
              <a:spcAft>
                <a:spcPts val="0"/>
              </a:spcAft>
              <a:buClrTx/>
              <a:buSzTx/>
              <a:buFontTx/>
              <a:buNone/>
              <a:tabLst/>
              <a:defRPr/>
            </a:pPr>
            <a:r>
              <a:rPr kumimoji="0" lang="nl-NL" sz="1451" b="1" i="1" u="none" strike="noStrike" kern="1200" cap="none" spc="0" normalizeH="0" baseline="0" noProof="0">
                <a:ln>
                  <a:noFill/>
                </a:ln>
                <a:solidFill>
                  <a:srgbClr val="00577C"/>
                </a:solidFill>
                <a:effectLst/>
                <a:uLnTx/>
                <a:uFillTx/>
                <a:latin typeface="LinotypeErgo-MediumItalic"/>
                <a:ea typeface="+mn-ea"/>
                <a:cs typeface="+mn-cs"/>
              </a:rPr>
              <a:t>Noordzeekanaalgebied</a:t>
            </a:r>
          </a:p>
        </p:txBody>
      </p:sp>
      <p:pic>
        <p:nvPicPr>
          <p:cNvPr id="11" name="Afbeelding 10">
            <a:extLst>
              <a:ext uri="{FF2B5EF4-FFF2-40B4-BE49-F238E27FC236}">
                <a16:creationId xmlns:a16="http://schemas.microsoft.com/office/drawing/2014/main" id="{431CA6B9-1213-4BFA-A3C3-6A8DB86E1E7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319" y="5085597"/>
            <a:ext cx="4002327" cy="935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9717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ijdelijke aanduiding voor inhoud 3">
            <a:extLst>
              <a:ext uri="{FF2B5EF4-FFF2-40B4-BE49-F238E27FC236}">
                <a16:creationId xmlns:a16="http://schemas.microsoft.com/office/drawing/2014/main" id="{182BCA31-9EED-4454-A65C-039807519FD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9274"/>
          <a:stretch/>
        </p:blipFill>
        <p:spPr>
          <a:xfrm>
            <a:off x="5561038" y="546100"/>
            <a:ext cx="6495320" cy="5061292"/>
          </a:xfrm>
          <a:prstGeom prst="rect">
            <a:avLst/>
          </a:prstGeom>
        </p:spPr>
      </p:pic>
      <p:sp>
        <p:nvSpPr>
          <p:cNvPr id="6" name="Titel 1">
            <a:extLst>
              <a:ext uri="{FF2B5EF4-FFF2-40B4-BE49-F238E27FC236}">
                <a16:creationId xmlns:a16="http://schemas.microsoft.com/office/drawing/2014/main" id="{CA973A2A-E1C9-4C4E-9440-2120D11A3EC9}"/>
              </a:ext>
            </a:extLst>
          </p:cNvPr>
          <p:cNvSpPr txBox="1">
            <a:spLocks/>
          </p:cNvSpPr>
          <p:nvPr/>
        </p:nvSpPr>
        <p:spPr bwMode="auto">
          <a:xfrm>
            <a:off x="113698" y="0"/>
            <a:ext cx="6881906" cy="788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sz="3600" b="0" dirty="0">
                <a:solidFill>
                  <a:schemeClr val="accent1"/>
                </a:solidFill>
              </a:rPr>
              <a:t>29 omgevingsdiensten</a:t>
            </a:r>
          </a:p>
        </p:txBody>
      </p:sp>
      <p:sp>
        <p:nvSpPr>
          <p:cNvPr id="4" name="Tijdelijke aanduiding voor tekst 2">
            <a:extLst>
              <a:ext uri="{FF2B5EF4-FFF2-40B4-BE49-F238E27FC236}">
                <a16:creationId xmlns:a16="http://schemas.microsoft.com/office/drawing/2014/main" id="{32EE80FD-64DF-4A25-A599-E4FF13FF8A86}"/>
              </a:ext>
            </a:extLst>
          </p:cNvPr>
          <p:cNvSpPr>
            <a:spLocks noGrp="1"/>
          </p:cNvSpPr>
          <p:nvPr>
            <p:ph type="body" sz="quarter" idx="11"/>
          </p:nvPr>
        </p:nvSpPr>
        <p:spPr>
          <a:xfrm>
            <a:off x="3703507" y="1799882"/>
            <a:ext cx="819138" cy="363269"/>
          </a:xfrm>
          <a:solidFill>
            <a:schemeClr val="tx2">
              <a:lumMod val="20000"/>
              <a:lumOff val="80000"/>
            </a:schemeClr>
          </a:solidFill>
        </p:spPr>
        <p:txBody>
          <a:bodyPr/>
          <a:lstStyle/>
          <a:p>
            <a:pPr marL="0" indent="0">
              <a:buNone/>
            </a:pPr>
            <a:r>
              <a:rPr lang="nl-NL" dirty="0"/>
              <a:t>Lucht</a:t>
            </a:r>
          </a:p>
        </p:txBody>
      </p:sp>
      <p:sp>
        <p:nvSpPr>
          <p:cNvPr id="5" name="Tijdelijke aanduiding voor tekst 2">
            <a:extLst>
              <a:ext uri="{FF2B5EF4-FFF2-40B4-BE49-F238E27FC236}">
                <a16:creationId xmlns:a16="http://schemas.microsoft.com/office/drawing/2014/main" id="{31611FD0-C646-4CE9-B1EF-C78B7A9DDE90}"/>
              </a:ext>
            </a:extLst>
          </p:cNvPr>
          <p:cNvSpPr txBox="1">
            <a:spLocks/>
          </p:cNvSpPr>
          <p:nvPr/>
        </p:nvSpPr>
        <p:spPr>
          <a:xfrm>
            <a:off x="3776101" y="2163151"/>
            <a:ext cx="992950"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1800" dirty="0"/>
              <a:t>Geluid</a:t>
            </a:r>
          </a:p>
        </p:txBody>
      </p:sp>
      <p:sp>
        <p:nvSpPr>
          <p:cNvPr id="7" name="Tijdelijke aanduiding voor tekst 2">
            <a:extLst>
              <a:ext uri="{FF2B5EF4-FFF2-40B4-BE49-F238E27FC236}">
                <a16:creationId xmlns:a16="http://schemas.microsoft.com/office/drawing/2014/main" id="{5F243402-10E4-49C5-ACCE-6D02DACB5CEF}"/>
              </a:ext>
            </a:extLst>
          </p:cNvPr>
          <p:cNvSpPr txBox="1">
            <a:spLocks/>
          </p:cNvSpPr>
          <p:nvPr/>
        </p:nvSpPr>
        <p:spPr>
          <a:xfrm>
            <a:off x="3876295" y="2489303"/>
            <a:ext cx="1584548"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1800" dirty="0"/>
              <a:t>Risico’s (EV)</a:t>
            </a:r>
          </a:p>
        </p:txBody>
      </p:sp>
      <p:sp>
        <p:nvSpPr>
          <p:cNvPr id="8" name="Tijdelijke aanduiding voor tekst 2">
            <a:extLst>
              <a:ext uri="{FF2B5EF4-FFF2-40B4-BE49-F238E27FC236}">
                <a16:creationId xmlns:a16="http://schemas.microsoft.com/office/drawing/2014/main" id="{D0ACA142-2EFD-42BB-BEC2-6D6E5C28C139}"/>
              </a:ext>
            </a:extLst>
          </p:cNvPr>
          <p:cNvSpPr txBox="1">
            <a:spLocks/>
          </p:cNvSpPr>
          <p:nvPr/>
        </p:nvSpPr>
        <p:spPr>
          <a:xfrm>
            <a:off x="3529695" y="1437577"/>
            <a:ext cx="992950"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1800" dirty="0"/>
              <a:t>Bodem</a:t>
            </a:r>
          </a:p>
        </p:txBody>
      </p:sp>
      <p:sp>
        <p:nvSpPr>
          <p:cNvPr id="9" name="Tijdelijke aanduiding voor tekst 2">
            <a:extLst>
              <a:ext uri="{FF2B5EF4-FFF2-40B4-BE49-F238E27FC236}">
                <a16:creationId xmlns:a16="http://schemas.microsoft.com/office/drawing/2014/main" id="{C0CC0ED6-142C-490F-A2E0-DC8BBAE89CEA}"/>
              </a:ext>
            </a:extLst>
          </p:cNvPr>
          <p:cNvSpPr txBox="1">
            <a:spLocks/>
          </p:cNvSpPr>
          <p:nvPr/>
        </p:nvSpPr>
        <p:spPr>
          <a:xfrm>
            <a:off x="241955" y="1811231"/>
            <a:ext cx="2860042" cy="654300"/>
          </a:xfrm>
          <a:prstGeom prst="rect">
            <a:avLst/>
          </a:prstGeom>
          <a:solidFill>
            <a:srgbClr val="FFC000"/>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lnSpc>
                <a:spcPct val="100000"/>
              </a:lnSpc>
              <a:buFont typeface="Arial" panose="020B0604020202020204" pitchFamily="34" charset="0"/>
              <a:buNone/>
            </a:pPr>
            <a:r>
              <a:rPr lang="nl-NL" sz="1800"/>
              <a:t>Vergunning verlenen toezicht houden </a:t>
            </a:r>
          </a:p>
        </p:txBody>
      </p:sp>
      <p:sp>
        <p:nvSpPr>
          <p:cNvPr id="10" name="Tijdelijke aanduiding voor tekst 2">
            <a:extLst>
              <a:ext uri="{FF2B5EF4-FFF2-40B4-BE49-F238E27FC236}">
                <a16:creationId xmlns:a16="http://schemas.microsoft.com/office/drawing/2014/main" id="{3E60CCEA-DA3E-4EB0-A8FB-3FE826572845}"/>
              </a:ext>
            </a:extLst>
          </p:cNvPr>
          <p:cNvSpPr txBox="1">
            <a:spLocks/>
          </p:cNvSpPr>
          <p:nvPr/>
        </p:nvSpPr>
        <p:spPr>
          <a:xfrm>
            <a:off x="221210" y="1429900"/>
            <a:ext cx="2860042"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nl-NL" sz="1800" b="1" dirty="0" err="1"/>
              <a:t>Core</a:t>
            </a:r>
            <a:r>
              <a:rPr lang="nl-NL" sz="1800" b="1" dirty="0"/>
              <a:t> business</a:t>
            </a:r>
            <a:r>
              <a:rPr lang="nl-NL" sz="1800" dirty="0"/>
              <a:t>  </a:t>
            </a:r>
          </a:p>
        </p:txBody>
      </p:sp>
      <p:sp>
        <p:nvSpPr>
          <p:cNvPr id="11" name="Tijdelijke aanduiding voor tekst 2">
            <a:extLst>
              <a:ext uri="{FF2B5EF4-FFF2-40B4-BE49-F238E27FC236}">
                <a16:creationId xmlns:a16="http://schemas.microsoft.com/office/drawing/2014/main" id="{4257CB32-6E25-44EC-BF19-43CD62061E39}"/>
              </a:ext>
            </a:extLst>
          </p:cNvPr>
          <p:cNvSpPr txBox="1">
            <a:spLocks/>
          </p:cNvSpPr>
          <p:nvPr/>
        </p:nvSpPr>
        <p:spPr>
          <a:xfrm>
            <a:off x="241955" y="2484194"/>
            <a:ext cx="2860042"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nl-NL" sz="1800" b="1"/>
              <a:t>Stimuleren</a:t>
            </a:r>
          </a:p>
        </p:txBody>
      </p:sp>
      <p:sp>
        <p:nvSpPr>
          <p:cNvPr id="12" name="Tijdelijke aanduiding voor tekst 2">
            <a:extLst>
              <a:ext uri="{FF2B5EF4-FFF2-40B4-BE49-F238E27FC236}">
                <a16:creationId xmlns:a16="http://schemas.microsoft.com/office/drawing/2014/main" id="{7338C174-DE89-41AF-886C-FEDE91C21656}"/>
              </a:ext>
            </a:extLst>
          </p:cNvPr>
          <p:cNvSpPr txBox="1">
            <a:spLocks/>
          </p:cNvSpPr>
          <p:nvPr/>
        </p:nvSpPr>
        <p:spPr>
          <a:xfrm>
            <a:off x="1607028" y="4737695"/>
            <a:ext cx="1474224"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800"/>
              <a:t>Circulair</a:t>
            </a:r>
          </a:p>
        </p:txBody>
      </p:sp>
      <p:sp>
        <p:nvSpPr>
          <p:cNvPr id="13" name="Tijdelijke aanduiding voor tekst 2">
            <a:extLst>
              <a:ext uri="{FF2B5EF4-FFF2-40B4-BE49-F238E27FC236}">
                <a16:creationId xmlns:a16="http://schemas.microsoft.com/office/drawing/2014/main" id="{4CB9CEC0-B155-4B4A-9738-EC2A5F48ABC3}"/>
              </a:ext>
            </a:extLst>
          </p:cNvPr>
          <p:cNvSpPr txBox="1">
            <a:spLocks/>
          </p:cNvSpPr>
          <p:nvPr/>
        </p:nvSpPr>
        <p:spPr>
          <a:xfrm>
            <a:off x="1310430" y="4062713"/>
            <a:ext cx="3368914"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800" dirty="0">
                <a:solidFill>
                  <a:schemeClr val="accent4"/>
                </a:solidFill>
              </a:rPr>
              <a:t>Energiebesparing</a:t>
            </a:r>
          </a:p>
        </p:txBody>
      </p:sp>
      <p:sp>
        <p:nvSpPr>
          <p:cNvPr id="14" name="Tijdelijke aanduiding voor tekst 2">
            <a:extLst>
              <a:ext uri="{FF2B5EF4-FFF2-40B4-BE49-F238E27FC236}">
                <a16:creationId xmlns:a16="http://schemas.microsoft.com/office/drawing/2014/main" id="{2DEA26F8-F446-4C91-86EF-671B86F99807}"/>
              </a:ext>
            </a:extLst>
          </p:cNvPr>
          <p:cNvSpPr txBox="1">
            <a:spLocks/>
          </p:cNvSpPr>
          <p:nvPr/>
        </p:nvSpPr>
        <p:spPr>
          <a:xfrm>
            <a:off x="1458654" y="4393694"/>
            <a:ext cx="1474224"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800" dirty="0"/>
              <a:t>Mobiliteit</a:t>
            </a:r>
          </a:p>
        </p:txBody>
      </p:sp>
      <p:sp>
        <p:nvSpPr>
          <p:cNvPr id="15" name="Tijdelijke aanduiding voor tekst 2">
            <a:extLst>
              <a:ext uri="{FF2B5EF4-FFF2-40B4-BE49-F238E27FC236}">
                <a16:creationId xmlns:a16="http://schemas.microsoft.com/office/drawing/2014/main" id="{7250CDE2-3EB5-430D-A621-0F4447A7D6F7}"/>
              </a:ext>
            </a:extLst>
          </p:cNvPr>
          <p:cNvSpPr txBox="1">
            <a:spLocks/>
          </p:cNvSpPr>
          <p:nvPr/>
        </p:nvSpPr>
        <p:spPr>
          <a:xfrm>
            <a:off x="1903290" y="5074965"/>
            <a:ext cx="2525819" cy="371901"/>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800"/>
              <a:t>RO en transformatie</a:t>
            </a:r>
          </a:p>
        </p:txBody>
      </p:sp>
      <p:sp>
        <p:nvSpPr>
          <p:cNvPr id="16" name="Tijdelijke aanduiding voor tekst 2">
            <a:extLst>
              <a:ext uri="{FF2B5EF4-FFF2-40B4-BE49-F238E27FC236}">
                <a16:creationId xmlns:a16="http://schemas.microsoft.com/office/drawing/2014/main" id="{3F74DF16-62E7-4148-AB8A-6DD9B414A640}"/>
              </a:ext>
            </a:extLst>
          </p:cNvPr>
          <p:cNvSpPr txBox="1">
            <a:spLocks/>
          </p:cNvSpPr>
          <p:nvPr/>
        </p:nvSpPr>
        <p:spPr>
          <a:xfrm>
            <a:off x="1109663" y="3719342"/>
            <a:ext cx="1971589"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1800" b="1"/>
              <a:t>Duurzaamheid</a:t>
            </a:r>
            <a:r>
              <a:rPr lang="nl-NL" sz="1800"/>
              <a:t> </a:t>
            </a:r>
          </a:p>
        </p:txBody>
      </p:sp>
      <p:sp>
        <p:nvSpPr>
          <p:cNvPr id="17" name="Tijdelijke aanduiding voor tekst 2">
            <a:extLst>
              <a:ext uri="{FF2B5EF4-FFF2-40B4-BE49-F238E27FC236}">
                <a16:creationId xmlns:a16="http://schemas.microsoft.com/office/drawing/2014/main" id="{4B23A2E8-D45C-4EEC-AE44-2EE0EB1178A3}"/>
              </a:ext>
            </a:extLst>
          </p:cNvPr>
          <p:cNvSpPr txBox="1">
            <a:spLocks/>
          </p:cNvSpPr>
          <p:nvPr/>
        </p:nvSpPr>
        <p:spPr>
          <a:xfrm>
            <a:off x="2224979" y="5400629"/>
            <a:ext cx="2103648" cy="363269"/>
          </a:xfrm>
          <a:prstGeom prst="rect">
            <a:avLst/>
          </a:prstGeom>
          <a:solidFill>
            <a:schemeClr val="tx2">
              <a:lumMod val="20000"/>
              <a:lumOff val="80000"/>
            </a:schemeClr>
          </a:solidFill>
        </p:spPr>
        <p:txBody>
          <a:bodyPr/>
          <a:lstStyle>
            <a:lvl1pPr marL="169863" indent="-169863" algn="l" defTabSz="684213" rtl="0" eaLnBrk="0" fontAlgn="base" hangingPunct="0">
              <a:lnSpc>
                <a:spcPct val="90000"/>
              </a:lnSpc>
              <a:spcBef>
                <a:spcPts val="1350"/>
              </a:spcBef>
              <a:spcAft>
                <a:spcPct val="0"/>
              </a:spcAft>
              <a:buClr>
                <a:srgbClr val="00567D"/>
              </a:buClr>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12763" indent="-169863" algn="l" defTabSz="684213"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855663" indent="-169863" algn="l" defTabSz="684213"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1985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541463" indent="-169863" algn="l" defTabSz="684213"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1885882"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70"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57"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45" indent="-171444" algn="l" defTabSz="685775"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800"/>
              <a:t>Waterbesparing</a:t>
            </a:r>
          </a:p>
        </p:txBody>
      </p:sp>
    </p:spTree>
    <p:extLst>
      <p:ext uri="{BB962C8B-B14F-4D97-AF65-F5344CB8AC3E}">
        <p14:creationId xmlns:p14="http://schemas.microsoft.com/office/powerpoint/2010/main" val="744394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AC363-2D16-4AD3-95BE-355744DAC1FE}"/>
              </a:ext>
            </a:extLst>
          </p:cNvPr>
          <p:cNvSpPr>
            <a:spLocks noGrp="1"/>
          </p:cNvSpPr>
          <p:nvPr>
            <p:ph type="title"/>
          </p:nvPr>
        </p:nvSpPr>
        <p:spPr>
          <a:xfrm>
            <a:off x="472414" y="345341"/>
            <a:ext cx="3798971" cy="901564"/>
          </a:xfrm>
        </p:spPr>
        <p:txBody>
          <a:bodyPr/>
          <a:lstStyle/>
          <a:p>
            <a:r>
              <a:rPr lang="nl-NL" dirty="0"/>
              <a:t>Opzet Presentie</a:t>
            </a:r>
          </a:p>
        </p:txBody>
      </p:sp>
      <p:sp>
        <p:nvSpPr>
          <p:cNvPr id="25" name="Tijdelijke aanduiding voor tekst 24">
            <a:extLst>
              <a:ext uri="{FF2B5EF4-FFF2-40B4-BE49-F238E27FC236}">
                <a16:creationId xmlns:a16="http://schemas.microsoft.com/office/drawing/2014/main" id="{0F2A5D2B-9CA9-4CA3-8CDB-484AFD7FB453}"/>
              </a:ext>
            </a:extLst>
          </p:cNvPr>
          <p:cNvSpPr>
            <a:spLocks noGrp="1"/>
          </p:cNvSpPr>
          <p:nvPr>
            <p:ph type="body" sz="quarter" idx="11"/>
          </p:nvPr>
        </p:nvSpPr>
        <p:spPr>
          <a:xfrm>
            <a:off x="1061797" y="2393577"/>
            <a:ext cx="4816604" cy="2010552"/>
          </a:xfrm>
        </p:spPr>
        <p:txBody>
          <a:bodyPr/>
          <a:lstStyle/>
          <a:p>
            <a:r>
              <a:rPr lang="nl-NL" sz="2000" dirty="0"/>
              <a:t>De urgentie – de uitdaging </a:t>
            </a:r>
          </a:p>
          <a:p>
            <a:r>
              <a:rPr lang="nl-NL" sz="2000" dirty="0"/>
              <a:t>Energiebesparing in de wetgeving</a:t>
            </a:r>
          </a:p>
          <a:p>
            <a:r>
              <a:rPr lang="nl-NL" sz="2000" dirty="0"/>
              <a:t>Actualisatie Erkende Maatregelen –</a:t>
            </a:r>
          </a:p>
          <a:p>
            <a:r>
              <a:rPr lang="nl-NL" sz="2000" dirty="0"/>
              <a:t>Waardering Green Key</a:t>
            </a:r>
          </a:p>
        </p:txBody>
      </p:sp>
      <p:pic>
        <p:nvPicPr>
          <p:cNvPr id="1028" name="Picture 4" descr="Helen Nelemans en Patrick Teunissen">
            <a:extLst>
              <a:ext uri="{FF2B5EF4-FFF2-40B4-BE49-F238E27FC236}">
                <a16:creationId xmlns:a16="http://schemas.microsoft.com/office/drawing/2014/main" id="{49E7C7E9-8A8C-4417-AEF6-51769D84CF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1272" t="5131" r="12138"/>
          <a:stretch/>
        </p:blipFill>
        <p:spPr bwMode="auto">
          <a:xfrm>
            <a:off x="7631618" y="0"/>
            <a:ext cx="4560383" cy="618774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881259C3-0A88-4FA0-9A45-4E55FF0DE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1618" y="4147939"/>
            <a:ext cx="3171891" cy="2039801"/>
          </a:xfrm>
          <a:prstGeom prst="rect">
            <a:avLst/>
          </a:prstGeom>
          <a:noFill/>
          <a:extLst>
            <a:ext uri="{909E8E84-426E-40DD-AFC4-6F175D3DCCD1}">
              <a14:hiddenFill xmlns:a14="http://schemas.microsoft.com/office/drawing/2010/main">
                <a:solidFill>
                  <a:srgbClr val="FFFFFF"/>
                </a:solidFill>
              </a14:hiddenFill>
            </a:ext>
          </a:extLst>
        </p:spPr>
      </p:pic>
      <p:sp>
        <p:nvSpPr>
          <p:cNvPr id="9" name="Titel 1">
            <a:extLst>
              <a:ext uri="{FF2B5EF4-FFF2-40B4-BE49-F238E27FC236}">
                <a16:creationId xmlns:a16="http://schemas.microsoft.com/office/drawing/2014/main" id="{17DC8507-7947-46CF-AD44-DC513EBA2F27}"/>
              </a:ext>
            </a:extLst>
          </p:cNvPr>
          <p:cNvSpPr txBox="1">
            <a:spLocks/>
          </p:cNvSpPr>
          <p:nvPr/>
        </p:nvSpPr>
        <p:spPr bwMode="auto">
          <a:xfrm rot="21422886">
            <a:off x="4727718" y="5025238"/>
            <a:ext cx="3297759" cy="768334"/>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2000" dirty="0"/>
              <a:t>Thuis doe je toch ook </a:t>
            </a:r>
          </a:p>
          <a:p>
            <a:pPr algn="ctr"/>
            <a:r>
              <a:rPr lang="nl-NL" sz="2000" dirty="0"/>
              <a:t>de koelkast dicht!!!</a:t>
            </a:r>
          </a:p>
        </p:txBody>
      </p:sp>
      <p:sp>
        <p:nvSpPr>
          <p:cNvPr id="10" name="Titel 1">
            <a:extLst>
              <a:ext uri="{FF2B5EF4-FFF2-40B4-BE49-F238E27FC236}">
                <a16:creationId xmlns:a16="http://schemas.microsoft.com/office/drawing/2014/main" id="{E7B487E2-80BF-42E3-82FC-979DC61B3AF4}"/>
              </a:ext>
            </a:extLst>
          </p:cNvPr>
          <p:cNvSpPr txBox="1">
            <a:spLocks/>
          </p:cNvSpPr>
          <p:nvPr/>
        </p:nvSpPr>
        <p:spPr bwMode="auto">
          <a:xfrm>
            <a:off x="5878401" y="5877976"/>
            <a:ext cx="1753217" cy="323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sz="1600" b="0" dirty="0">
                <a:solidFill>
                  <a:schemeClr val="tx1"/>
                </a:solidFill>
              </a:rPr>
              <a:t>Patrick Teunissen</a:t>
            </a:r>
          </a:p>
        </p:txBody>
      </p:sp>
    </p:spTree>
    <p:extLst>
      <p:ext uri="{BB962C8B-B14F-4D97-AF65-F5344CB8AC3E}">
        <p14:creationId xmlns:p14="http://schemas.microsoft.com/office/powerpoint/2010/main" val="3044168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AC363-2D16-4AD3-95BE-355744DAC1FE}"/>
              </a:ext>
            </a:extLst>
          </p:cNvPr>
          <p:cNvSpPr>
            <a:spLocks noGrp="1"/>
          </p:cNvSpPr>
          <p:nvPr>
            <p:ph type="title"/>
          </p:nvPr>
        </p:nvSpPr>
        <p:spPr>
          <a:xfrm>
            <a:off x="25838" y="0"/>
            <a:ext cx="4368609" cy="901564"/>
          </a:xfrm>
        </p:spPr>
        <p:txBody>
          <a:bodyPr/>
          <a:lstStyle/>
          <a:p>
            <a:pPr>
              <a:lnSpc>
                <a:spcPct val="150000"/>
              </a:lnSpc>
            </a:pPr>
            <a:r>
              <a:rPr lang="nl-NL" dirty="0"/>
              <a:t>De uitdaging concreet </a:t>
            </a:r>
            <a:br>
              <a:rPr lang="nl-NL" dirty="0"/>
            </a:br>
            <a:r>
              <a:rPr lang="nl-NL" sz="1800" dirty="0"/>
              <a:t>– daling energieverbruik met 2/3 !!!</a:t>
            </a:r>
          </a:p>
        </p:txBody>
      </p:sp>
      <p:pic>
        <p:nvPicPr>
          <p:cNvPr id="8" name="Afbeelding 7">
            <a:extLst>
              <a:ext uri="{FF2B5EF4-FFF2-40B4-BE49-F238E27FC236}">
                <a16:creationId xmlns:a16="http://schemas.microsoft.com/office/drawing/2014/main" id="{D3B7E7B7-05D1-45CB-92BD-A63A5FD96CB2}"/>
              </a:ext>
            </a:extLst>
          </p:cNvPr>
          <p:cNvPicPr>
            <a:picLocks noChangeAspect="1"/>
          </p:cNvPicPr>
          <p:nvPr/>
        </p:nvPicPr>
        <p:blipFill>
          <a:blip r:embed="rId3"/>
          <a:stretch>
            <a:fillRect/>
          </a:stretch>
        </p:blipFill>
        <p:spPr>
          <a:xfrm>
            <a:off x="876300" y="1307536"/>
            <a:ext cx="7798255" cy="2880923"/>
          </a:xfrm>
          <a:prstGeom prst="rect">
            <a:avLst/>
          </a:prstGeom>
        </p:spPr>
      </p:pic>
      <p:pic>
        <p:nvPicPr>
          <p:cNvPr id="2052" name="Picture 4" descr="Green Key">
            <a:extLst>
              <a:ext uri="{FF2B5EF4-FFF2-40B4-BE49-F238E27FC236}">
                <a16:creationId xmlns:a16="http://schemas.microsoft.com/office/drawing/2014/main" id="{D8D4B0B2-7E28-4066-8872-CF86228698E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736" b="9699"/>
          <a:stretch/>
        </p:blipFill>
        <p:spPr bwMode="auto">
          <a:xfrm>
            <a:off x="0" y="4904656"/>
            <a:ext cx="1765300" cy="126180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7 redenen waarom rijden op zonne- en windenergie een goede keuze is">
            <a:extLst>
              <a:ext uri="{FF2B5EF4-FFF2-40B4-BE49-F238E27FC236}">
                <a16:creationId xmlns:a16="http://schemas.microsoft.com/office/drawing/2014/main" id="{B862D3CD-1C73-45F5-8D9C-BEEB789C39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4665" y="0"/>
            <a:ext cx="3387335" cy="1790700"/>
          </a:xfrm>
          <a:prstGeom prst="rect">
            <a:avLst/>
          </a:prstGeom>
          <a:noFill/>
          <a:extLst>
            <a:ext uri="{909E8E84-426E-40DD-AFC4-6F175D3DCCD1}">
              <a14:hiddenFill xmlns:a14="http://schemas.microsoft.com/office/drawing/2010/main">
                <a:solidFill>
                  <a:srgbClr val="FFFFFF"/>
                </a:solidFill>
              </a14:hiddenFill>
            </a:ext>
          </a:extLst>
        </p:spPr>
      </p:pic>
      <p:sp>
        <p:nvSpPr>
          <p:cNvPr id="19" name="Titel 1">
            <a:extLst>
              <a:ext uri="{FF2B5EF4-FFF2-40B4-BE49-F238E27FC236}">
                <a16:creationId xmlns:a16="http://schemas.microsoft.com/office/drawing/2014/main" id="{2FB0E616-B9ED-4FA8-9A5C-121C3F5E2D5B}"/>
              </a:ext>
            </a:extLst>
          </p:cNvPr>
          <p:cNvSpPr txBox="1">
            <a:spLocks/>
          </p:cNvSpPr>
          <p:nvPr/>
        </p:nvSpPr>
        <p:spPr bwMode="auto">
          <a:xfrm>
            <a:off x="8871752" y="2428014"/>
            <a:ext cx="3320248" cy="9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lnSpc>
                <a:spcPct val="100000"/>
              </a:lnSpc>
            </a:pPr>
            <a:r>
              <a:rPr lang="nl-NL" sz="2000" dirty="0"/>
              <a:t>NL </a:t>
            </a:r>
          </a:p>
          <a:p>
            <a:pPr algn="ctr">
              <a:lnSpc>
                <a:spcPct val="100000"/>
              </a:lnSpc>
            </a:pPr>
            <a:r>
              <a:rPr lang="nl-NL" sz="2000" dirty="0"/>
              <a:t>rapporteert aan </a:t>
            </a:r>
          </a:p>
          <a:p>
            <a:pPr algn="ctr">
              <a:lnSpc>
                <a:spcPct val="100000"/>
              </a:lnSpc>
            </a:pPr>
            <a:r>
              <a:rPr lang="nl-NL" sz="2000" dirty="0"/>
              <a:t>EU</a:t>
            </a:r>
            <a:br>
              <a:rPr lang="nl-NL" dirty="0"/>
            </a:br>
            <a:endParaRPr lang="nl-NL" sz="1800" dirty="0"/>
          </a:p>
        </p:txBody>
      </p:sp>
      <p:pic>
        <p:nvPicPr>
          <p:cNvPr id="9" name="Afbeelding 8">
            <a:extLst>
              <a:ext uri="{FF2B5EF4-FFF2-40B4-BE49-F238E27FC236}">
                <a16:creationId xmlns:a16="http://schemas.microsoft.com/office/drawing/2014/main" id="{9233DB8F-86D6-400C-8D06-2D6741B737D2}"/>
              </a:ext>
            </a:extLst>
          </p:cNvPr>
          <p:cNvPicPr>
            <a:picLocks noChangeAspect="1"/>
          </p:cNvPicPr>
          <p:nvPr/>
        </p:nvPicPr>
        <p:blipFill>
          <a:blip r:embed="rId6"/>
          <a:stretch>
            <a:fillRect/>
          </a:stretch>
        </p:blipFill>
        <p:spPr>
          <a:xfrm>
            <a:off x="1663699" y="4825773"/>
            <a:ext cx="10444787" cy="1340692"/>
          </a:xfrm>
          <a:prstGeom prst="rect">
            <a:avLst/>
          </a:prstGeom>
        </p:spPr>
      </p:pic>
      <p:sp>
        <p:nvSpPr>
          <p:cNvPr id="3" name="Titel 3">
            <a:extLst>
              <a:ext uri="{FF2B5EF4-FFF2-40B4-BE49-F238E27FC236}">
                <a16:creationId xmlns:a16="http://schemas.microsoft.com/office/drawing/2014/main" id="{48E6F02A-9BBC-B465-AE16-998DAD4B8F52}"/>
              </a:ext>
            </a:extLst>
          </p:cNvPr>
          <p:cNvSpPr txBox="1">
            <a:spLocks/>
          </p:cNvSpPr>
          <p:nvPr/>
        </p:nvSpPr>
        <p:spPr bwMode="auto">
          <a:xfrm>
            <a:off x="9298113" y="4458984"/>
            <a:ext cx="1613043" cy="366789"/>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600" dirty="0" err="1"/>
              <a:t>gasloos</a:t>
            </a:r>
            <a:endParaRPr lang="nl-NL" sz="1600" dirty="0"/>
          </a:p>
        </p:txBody>
      </p:sp>
    </p:spTree>
    <p:extLst>
      <p:ext uri="{BB962C8B-B14F-4D97-AF65-F5344CB8AC3E}">
        <p14:creationId xmlns:p14="http://schemas.microsoft.com/office/powerpoint/2010/main" val="4282024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6AC363-2D16-4AD3-95BE-355744DAC1FE}"/>
              </a:ext>
            </a:extLst>
          </p:cNvPr>
          <p:cNvSpPr>
            <a:spLocks noGrp="1"/>
          </p:cNvSpPr>
          <p:nvPr>
            <p:ph type="title"/>
          </p:nvPr>
        </p:nvSpPr>
        <p:spPr>
          <a:xfrm>
            <a:off x="110872" y="48360"/>
            <a:ext cx="7619561" cy="901564"/>
          </a:xfrm>
        </p:spPr>
        <p:txBody>
          <a:bodyPr/>
          <a:lstStyle/>
          <a:p>
            <a:pPr>
              <a:lnSpc>
                <a:spcPct val="150000"/>
              </a:lnSpc>
            </a:pPr>
            <a:r>
              <a:rPr lang="nl-NL" dirty="0"/>
              <a:t>De uitdaging concreet: normverbruik/m2</a:t>
            </a:r>
            <a:endParaRPr lang="nl-NL" sz="1800" dirty="0"/>
          </a:p>
        </p:txBody>
      </p:sp>
      <p:pic>
        <p:nvPicPr>
          <p:cNvPr id="11" name="Afbeelding 10">
            <a:extLst>
              <a:ext uri="{FF2B5EF4-FFF2-40B4-BE49-F238E27FC236}">
                <a16:creationId xmlns:a16="http://schemas.microsoft.com/office/drawing/2014/main" id="{28086B2D-486B-457B-9AFF-5D12DF9F869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566974" y="536885"/>
            <a:ext cx="1471564" cy="1227109"/>
          </a:xfrm>
          <a:prstGeom prst="rect">
            <a:avLst/>
          </a:prstGeom>
          <a:noFill/>
          <a:ln>
            <a:noFill/>
          </a:ln>
        </p:spPr>
      </p:pic>
      <p:pic>
        <p:nvPicPr>
          <p:cNvPr id="10" name="Picture 6" descr="Meten en sturen op werkelijk energiegebruik met WEii: Werkelijke Energie  intensiteit indicator - TVVL">
            <a:extLst>
              <a:ext uri="{FF2B5EF4-FFF2-40B4-BE49-F238E27FC236}">
                <a16:creationId xmlns:a16="http://schemas.microsoft.com/office/drawing/2014/main" id="{D5A6E980-260B-4FDB-8FF6-B0092575C2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98825" y="149589"/>
            <a:ext cx="1838218" cy="868558"/>
          </a:xfrm>
          <a:prstGeom prst="rect">
            <a:avLst/>
          </a:prstGeom>
          <a:noFill/>
          <a:extLst>
            <a:ext uri="{909E8E84-426E-40DD-AFC4-6F175D3DCCD1}">
              <a14:hiddenFill xmlns:a14="http://schemas.microsoft.com/office/drawing/2010/main">
                <a:solidFill>
                  <a:srgbClr val="FFFFFF"/>
                </a:solidFill>
              </a14:hiddenFill>
            </a:ext>
          </a:extLst>
        </p:spPr>
      </p:pic>
      <p:sp>
        <p:nvSpPr>
          <p:cNvPr id="17" name="Titel 1">
            <a:extLst>
              <a:ext uri="{FF2B5EF4-FFF2-40B4-BE49-F238E27FC236}">
                <a16:creationId xmlns:a16="http://schemas.microsoft.com/office/drawing/2014/main" id="{41C2F160-FD53-4874-A9D6-49C7E7E12A8E}"/>
              </a:ext>
            </a:extLst>
          </p:cNvPr>
          <p:cNvSpPr txBox="1">
            <a:spLocks/>
          </p:cNvSpPr>
          <p:nvPr/>
        </p:nvSpPr>
        <p:spPr bwMode="auto">
          <a:xfrm>
            <a:off x="110872" y="1384203"/>
            <a:ext cx="217512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sz="2000" dirty="0" err="1">
                <a:hlinkClick r:id="rId5"/>
              </a:rPr>
              <a:t>WEii</a:t>
            </a:r>
            <a:r>
              <a:rPr lang="nl-NL" sz="2000" dirty="0">
                <a:hlinkClick r:id="rId5"/>
              </a:rPr>
              <a:t>-klassen</a:t>
            </a:r>
          </a:p>
        </p:txBody>
      </p:sp>
      <p:pic>
        <p:nvPicPr>
          <p:cNvPr id="16" name="Afbeelding 15">
            <a:extLst>
              <a:ext uri="{FF2B5EF4-FFF2-40B4-BE49-F238E27FC236}">
                <a16:creationId xmlns:a16="http://schemas.microsoft.com/office/drawing/2014/main" id="{137FC280-6DE1-42F9-ADDD-A6719C67FC82}"/>
              </a:ext>
            </a:extLst>
          </p:cNvPr>
          <p:cNvPicPr>
            <a:picLocks noChangeAspect="1"/>
          </p:cNvPicPr>
          <p:nvPr/>
        </p:nvPicPr>
        <p:blipFill rotWithShape="1">
          <a:blip r:embed="rId6"/>
          <a:srcRect t="2748"/>
          <a:stretch/>
        </p:blipFill>
        <p:spPr>
          <a:xfrm>
            <a:off x="103200" y="1954928"/>
            <a:ext cx="10506364" cy="4167731"/>
          </a:xfrm>
          <a:prstGeom prst="rect">
            <a:avLst/>
          </a:prstGeom>
        </p:spPr>
      </p:pic>
      <p:sp>
        <p:nvSpPr>
          <p:cNvPr id="20" name="Titel 3">
            <a:extLst>
              <a:ext uri="{FF2B5EF4-FFF2-40B4-BE49-F238E27FC236}">
                <a16:creationId xmlns:a16="http://schemas.microsoft.com/office/drawing/2014/main" id="{630C6456-AEE1-4CB2-ACEB-652D3716ED9D}"/>
              </a:ext>
            </a:extLst>
          </p:cNvPr>
          <p:cNvSpPr txBox="1">
            <a:spLocks/>
          </p:cNvSpPr>
          <p:nvPr/>
        </p:nvSpPr>
        <p:spPr bwMode="auto">
          <a:xfrm>
            <a:off x="6096000" y="1384202"/>
            <a:ext cx="1899112" cy="570725"/>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lnSpc>
                <a:spcPct val="100000"/>
              </a:lnSpc>
            </a:pPr>
            <a:r>
              <a:rPr lang="nl-NL" sz="1600" b="0" dirty="0"/>
              <a:t>Hotel </a:t>
            </a:r>
          </a:p>
          <a:p>
            <a:pPr algn="ctr">
              <a:lnSpc>
                <a:spcPct val="100000"/>
              </a:lnSpc>
            </a:pPr>
            <a:r>
              <a:rPr lang="nl-NL" sz="1600" b="0" dirty="0"/>
              <a:t>110 kWh/m2/jaar</a:t>
            </a:r>
          </a:p>
        </p:txBody>
      </p:sp>
    </p:spTree>
    <p:extLst>
      <p:ext uri="{BB962C8B-B14F-4D97-AF65-F5344CB8AC3E}">
        <p14:creationId xmlns:p14="http://schemas.microsoft.com/office/powerpoint/2010/main" val="3713783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DE6DC52-8579-468C-AF33-6B9ADFC25304}"/>
              </a:ext>
            </a:extLst>
          </p:cNvPr>
          <p:cNvSpPr>
            <a:spLocks noGrp="1"/>
          </p:cNvSpPr>
          <p:nvPr>
            <p:ph type="body" sz="quarter" idx="11"/>
          </p:nvPr>
        </p:nvSpPr>
        <p:spPr>
          <a:xfrm>
            <a:off x="838138" y="2436412"/>
            <a:ext cx="10180588" cy="2819112"/>
          </a:xfrm>
        </p:spPr>
        <p:txBody>
          <a:bodyPr/>
          <a:lstStyle/>
          <a:p>
            <a:r>
              <a:rPr lang="nl-NL" sz="2000" dirty="0"/>
              <a:t>Besparingsplicht ook voor </a:t>
            </a:r>
            <a:r>
              <a:rPr lang="nl-NL" sz="2000" dirty="0" err="1"/>
              <a:t>Vergunningplichtige</a:t>
            </a:r>
            <a:r>
              <a:rPr lang="nl-NL" sz="2000" dirty="0"/>
              <a:t> bedrijven (incl ETS)</a:t>
            </a:r>
          </a:p>
          <a:p>
            <a:r>
              <a:rPr lang="nl-NL" sz="2000" dirty="0"/>
              <a:t>Geen uitzondering voor de glastuinbouw</a:t>
            </a:r>
          </a:p>
          <a:p>
            <a:r>
              <a:rPr lang="nl-NL" sz="2000" dirty="0"/>
              <a:t>Geen plicht voor zelfvoorzienende bedrijven</a:t>
            </a:r>
          </a:p>
          <a:p>
            <a:r>
              <a:rPr lang="nl-NL" sz="2000" dirty="0"/>
              <a:t>Portefeuille aanpak (&gt;20 vestigingen)</a:t>
            </a:r>
          </a:p>
          <a:p>
            <a:r>
              <a:rPr lang="nl-NL" sz="2000" b="1" dirty="0"/>
              <a:t>Onderzoekverplichting voor zeer grootverbruikers </a:t>
            </a:r>
            <a:r>
              <a:rPr lang="nl-NL" sz="1600" dirty="0"/>
              <a:t>(&gt;10 miljoen kWh en 170.000 m3)</a:t>
            </a:r>
          </a:p>
          <a:p>
            <a:r>
              <a:rPr lang="nl-NL" sz="2000" b="1" dirty="0"/>
              <a:t>Geactualiseerde Erkende maatregelen</a:t>
            </a:r>
          </a:p>
          <a:p>
            <a:endParaRPr lang="nl-NL" dirty="0"/>
          </a:p>
          <a:p>
            <a:pPr marL="0" indent="0">
              <a:buNone/>
            </a:pPr>
            <a:endParaRPr lang="nl-NL" dirty="0"/>
          </a:p>
        </p:txBody>
      </p:sp>
      <p:sp>
        <p:nvSpPr>
          <p:cNvPr id="3" name="Tijdelijke aanduiding voor tekst 2">
            <a:extLst>
              <a:ext uri="{FF2B5EF4-FFF2-40B4-BE49-F238E27FC236}">
                <a16:creationId xmlns:a16="http://schemas.microsoft.com/office/drawing/2014/main" id="{AA928491-A4F2-42C6-A3BF-5E6DEB10391A}"/>
              </a:ext>
            </a:extLst>
          </p:cNvPr>
          <p:cNvSpPr>
            <a:spLocks noGrp="1"/>
          </p:cNvSpPr>
          <p:nvPr>
            <p:ph type="body" sz="quarter" idx="12"/>
          </p:nvPr>
        </p:nvSpPr>
        <p:spPr/>
        <p:txBody>
          <a:bodyPr/>
          <a:lstStyle/>
          <a:p>
            <a:endParaRPr lang="nl-NL"/>
          </a:p>
        </p:txBody>
      </p:sp>
      <p:sp>
        <p:nvSpPr>
          <p:cNvPr id="4" name="Titel 3">
            <a:extLst>
              <a:ext uri="{FF2B5EF4-FFF2-40B4-BE49-F238E27FC236}">
                <a16:creationId xmlns:a16="http://schemas.microsoft.com/office/drawing/2014/main" id="{9FCBCAE4-35A2-4EF7-99E5-019D86D7AE11}"/>
              </a:ext>
            </a:extLst>
          </p:cNvPr>
          <p:cNvSpPr>
            <a:spLocks noGrp="1"/>
          </p:cNvSpPr>
          <p:nvPr>
            <p:ph type="title"/>
          </p:nvPr>
        </p:nvSpPr>
        <p:spPr>
          <a:xfrm>
            <a:off x="273234" y="107613"/>
            <a:ext cx="8488675" cy="687611"/>
          </a:xfrm>
        </p:spPr>
        <p:txBody>
          <a:bodyPr/>
          <a:lstStyle/>
          <a:p>
            <a:r>
              <a:rPr lang="nl-NL" dirty="0"/>
              <a:t>Actualisatie Energiebesparingsplicht april 2023</a:t>
            </a:r>
          </a:p>
        </p:txBody>
      </p:sp>
      <p:sp>
        <p:nvSpPr>
          <p:cNvPr id="5" name="Titel 3">
            <a:extLst>
              <a:ext uri="{FF2B5EF4-FFF2-40B4-BE49-F238E27FC236}">
                <a16:creationId xmlns:a16="http://schemas.microsoft.com/office/drawing/2014/main" id="{1D0EF59D-30EC-4FAA-AD0B-B6E29BB8AB00}"/>
              </a:ext>
            </a:extLst>
          </p:cNvPr>
          <p:cNvSpPr txBox="1">
            <a:spLocks/>
          </p:cNvSpPr>
          <p:nvPr/>
        </p:nvSpPr>
        <p:spPr bwMode="auto">
          <a:xfrm>
            <a:off x="8315548" y="1484006"/>
            <a:ext cx="3876451" cy="606346"/>
          </a:xfrm>
          <a:prstGeom prst="rect">
            <a:avLst/>
          </a:prstGeom>
          <a:solidFill>
            <a:schemeClr val="accent2">
              <a:lumMod val="60000"/>
              <a:lumOff val="40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lnSpc>
                <a:spcPct val="100000"/>
              </a:lnSpc>
            </a:pPr>
            <a:r>
              <a:rPr lang="nl-NL" sz="2000" b="0" dirty="0"/>
              <a:t>Geen uitzondering van bedrijven</a:t>
            </a:r>
            <a:endParaRPr lang="nl-NL" sz="1600" b="0" dirty="0"/>
          </a:p>
        </p:txBody>
      </p:sp>
      <p:sp>
        <p:nvSpPr>
          <p:cNvPr id="6" name="Titel 3">
            <a:extLst>
              <a:ext uri="{FF2B5EF4-FFF2-40B4-BE49-F238E27FC236}">
                <a16:creationId xmlns:a16="http://schemas.microsoft.com/office/drawing/2014/main" id="{D75FBEF2-114A-4C98-8804-AFFEE23C19BD}"/>
              </a:ext>
            </a:extLst>
          </p:cNvPr>
          <p:cNvSpPr txBox="1">
            <a:spLocks/>
          </p:cNvSpPr>
          <p:nvPr/>
        </p:nvSpPr>
        <p:spPr bwMode="auto">
          <a:xfrm>
            <a:off x="967739" y="1591934"/>
            <a:ext cx="2283461" cy="457200"/>
          </a:xfrm>
          <a:prstGeom prst="rect">
            <a:avLst/>
          </a:prstGeom>
          <a:solidFill>
            <a:schemeClr val="accent2">
              <a:lumMod val="60000"/>
              <a:lumOff val="40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lnSpc>
                <a:spcPct val="100000"/>
              </a:lnSpc>
            </a:pPr>
            <a:r>
              <a:rPr lang="nl-NL" sz="2000" b="0" dirty="0"/>
              <a:t>Complete plaatje</a:t>
            </a:r>
            <a:endParaRPr lang="nl-NL" sz="1600" b="0" dirty="0"/>
          </a:p>
        </p:txBody>
      </p:sp>
      <p:sp>
        <p:nvSpPr>
          <p:cNvPr id="7" name="Titel 3">
            <a:extLst>
              <a:ext uri="{FF2B5EF4-FFF2-40B4-BE49-F238E27FC236}">
                <a16:creationId xmlns:a16="http://schemas.microsoft.com/office/drawing/2014/main" id="{F254DD22-7652-4711-A207-EFDB2B414D48}"/>
              </a:ext>
            </a:extLst>
          </p:cNvPr>
          <p:cNvSpPr txBox="1">
            <a:spLocks/>
          </p:cNvSpPr>
          <p:nvPr/>
        </p:nvSpPr>
        <p:spPr bwMode="auto">
          <a:xfrm rot="217501">
            <a:off x="8602772" y="4825205"/>
            <a:ext cx="3302000" cy="826354"/>
          </a:xfrm>
          <a:prstGeom prst="rect">
            <a:avLst/>
          </a:pr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lnSpc>
                <a:spcPct val="100000"/>
              </a:lnSpc>
            </a:pPr>
            <a:r>
              <a:rPr lang="nl-NL" sz="1800" dirty="0"/>
              <a:t>Bungalowparken</a:t>
            </a:r>
          </a:p>
          <a:p>
            <a:pPr algn="ctr">
              <a:lnSpc>
                <a:spcPct val="100000"/>
              </a:lnSpc>
            </a:pPr>
            <a:r>
              <a:rPr lang="nl-NL" sz="1800" dirty="0"/>
              <a:t>Onderzoek bij zwembaden</a:t>
            </a:r>
          </a:p>
        </p:txBody>
      </p:sp>
      <p:sp>
        <p:nvSpPr>
          <p:cNvPr id="8" name="Titel 3">
            <a:extLst>
              <a:ext uri="{FF2B5EF4-FFF2-40B4-BE49-F238E27FC236}">
                <a16:creationId xmlns:a16="http://schemas.microsoft.com/office/drawing/2014/main" id="{71CB3E22-A97A-1CC9-D951-A113619F2309}"/>
              </a:ext>
            </a:extLst>
          </p:cNvPr>
          <p:cNvSpPr txBox="1">
            <a:spLocks/>
          </p:cNvSpPr>
          <p:nvPr/>
        </p:nvSpPr>
        <p:spPr bwMode="auto">
          <a:xfrm>
            <a:off x="8315549" y="755177"/>
            <a:ext cx="3876451" cy="687611"/>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sz="1800" dirty="0"/>
              <a:t>Verduurzaming energiegebruik</a:t>
            </a:r>
          </a:p>
        </p:txBody>
      </p:sp>
    </p:spTree>
    <p:extLst>
      <p:ext uri="{BB962C8B-B14F-4D97-AF65-F5344CB8AC3E}">
        <p14:creationId xmlns:p14="http://schemas.microsoft.com/office/powerpoint/2010/main" val="889067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AA928491-A4F2-42C6-A3BF-5E6DEB10391A}"/>
              </a:ext>
            </a:extLst>
          </p:cNvPr>
          <p:cNvSpPr>
            <a:spLocks noGrp="1"/>
          </p:cNvSpPr>
          <p:nvPr>
            <p:ph type="body" sz="quarter" idx="12"/>
          </p:nvPr>
        </p:nvSpPr>
        <p:spPr/>
        <p:txBody>
          <a:bodyPr/>
          <a:lstStyle/>
          <a:p>
            <a:endParaRPr lang="nl-NL"/>
          </a:p>
        </p:txBody>
      </p:sp>
      <p:sp>
        <p:nvSpPr>
          <p:cNvPr id="8" name="Tijdelijke aanduiding voor tekst 7">
            <a:extLst>
              <a:ext uri="{FF2B5EF4-FFF2-40B4-BE49-F238E27FC236}">
                <a16:creationId xmlns:a16="http://schemas.microsoft.com/office/drawing/2014/main" id="{579D6C17-8514-44CF-A391-AB813D6FDFA8}"/>
              </a:ext>
            </a:extLst>
          </p:cNvPr>
          <p:cNvSpPr>
            <a:spLocks noGrp="1"/>
          </p:cNvSpPr>
          <p:nvPr>
            <p:ph type="body" sz="quarter" idx="11"/>
          </p:nvPr>
        </p:nvSpPr>
        <p:spPr>
          <a:xfrm>
            <a:off x="1088631" y="1967446"/>
            <a:ext cx="9140770" cy="2130951"/>
          </a:xfrm>
        </p:spPr>
        <p:txBody>
          <a:bodyPr/>
          <a:lstStyle/>
          <a:p>
            <a:r>
              <a:rPr lang="nl-NL" sz="2000" dirty="0"/>
              <a:t>Meer accent op CO2 reductie (duurzame opwek en elektrificatie)</a:t>
            </a:r>
          </a:p>
          <a:p>
            <a:r>
              <a:rPr lang="nl-NL" sz="2000" dirty="0"/>
              <a:t>Doelmatig beheer en Onderhoud verplicht per maatregel gedefinieerd (DBO)</a:t>
            </a:r>
          </a:p>
          <a:p>
            <a:r>
              <a:rPr lang="nl-NL" sz="2000" dirty="0"/>
              <a:t>Simpeler berekening TVT - met standaard energieprijzen</a:t>
            </a:r>
          </a:p>
          <a:p>
            <a:r>
              <a:rPr lang="nl-NL" sz="2000" dirty="0"/>
              <a:t>Geen indeling volgens 19 branches maar 1 algemene lijst</a:t>
            </a:r>
          </a:p>
        </p:txBody>
      </p:sp>
      <p:sp>
        <p:nvSpPr>
          <p:cNvPr id="11" name="Titel 3">
            <a:extLst>
              <a:ext uri="{FF2B5EF4-FFF2-40B4-BE49-F238E27FC236}">
                <a16:creationId xmlns:a16="http://schemas.microsoft.com/office/drawing/2014/main" id="{AF1DB198-F187-4E3D-A1C4-9C0B86DE658A}"/>
              </a:ext>
            </a:extLst>
          </p:cNvPr>
          <p:cNvSpPr txBox="1">
            <a:spLocks/>
          </p:cNvSpPr>
          <p:nvPr/>
        </p:nvSpPr>
        <p:spPr bwMode="auto">
          <a:xfrm>
            <a:off x="163381" y="86593"/>
            <a:ext cx="6309064" cy="687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dirty="0"/>
              <a:t>Actualisatie Erkende maatregelen</a:t>
            </a:r>
          </a:p>
        </p:txBody>
      </p:sp>
      <p:sp>
        <p:nvSpPr>
          <p:cNvPr id="4" name="Titel 3">
            <a:extLst>
              <a:ext uri="{FF2B5EF4-FFF2-40B4-BE49-F238E27FC236}">
                <a16:creationId xmlns:a16="http://schemas.microsoft.com/office/drawing/2014/main" id="{6489B002-342D-3B1E-9CCF-9BC1B030C060}"/>
              </a:ext>
            </a:extLst>
          </p:cNvPr>
          <p:cNvSpPr txBox="1">
            <a:spLocks/>
          </p:cNvSpPr>
          <p:nvPr/>
        </p:nvSpPr>
        <p:spPr bwMode="auto">
          <a:xfrm>
            <a:off x="0" y="4107131"/>
            <a:ext cx="2790174" cy="433708"/>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600" dirty="0"/>
              <a:t>EML = veegwagen</a:t>
            </a:r>
          </a:p>
        </p:txBody>
      </p:sp>
      <p:sp>
        <p:nvSpPr>
          <p:cNvPr id="5" name="Titel 3">
            <a:extLst>
              <a:ext uri="{FF2B5EF4-FFF2-40B4-BE49-F238E27FC236}">
                <a16:creationId xmlns:a16="http://schemas.microsoft.com/office/drawing/2014/main" id="{C60A4458-019B-4944-48D5-9B2CD693C336}"/>
              </a:ext>
            </a:extLst>
          </p:cNvPr>
          <p:cNvSpPr txBox="1">
            <a:spLocks/>
          </p:cNvSpPr>
          <p:nvPr/>
        </p:nvSpPr>
        <p:spPr bwMode="auto">
          <a:xfrm>
            <a:off x="0" y="4530273"/>
            <a:ext cx="2790174" cy="1067307"/>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100" dirty="0"/>
              <a:t> </a:t>
            </a:r>
            <a:r>
              <a:rPr lang="nl-NL" sz="1600" dirty="0"/>
              <a:t>Van maatregelen </a:t>
            </a:r>
          </a:p>
          <a:p>
            <a:pPr algn="ctr"/>
            <a:r>
              <a:rPr lang="nl-NL" sz="1600" dirty="0"/>
              <a:t>Naar doelvoorschriften</a:t>
            </a:r>
          </a:p>
          <a:p>
            <a:pPr algn="ctr"/>
            <a:r>
              <a:rPr lang="nl-NL" sz="1600" dirty="0"/>
              <a:t>Normverbruik/m2/jaar</a:t>
            </a:r>
          </a:p>
          <a:p>
            <a:pPr algn="ctr"/>
            <a:endParaRPr lang="nl-NL" sz="1100" dirty="0"/>
          </a:p>
        </p:txBody>
      </p:sp>
      <p:sp>
        <p:nvSpPr>
          <p:cNvPr id="6" name="Titel 3">
            <a:extLst>
              <a:ext uri="{FF2B5EF4-FFF2-40B4-BE49-F238E27FC236}">
                <a16:creationId xmlns:a16="http://schemas.microsoft.com/office/drawing/2014/main" id="{D8FC78AF-4C0E-6B0C-367D-A62772B55CB6}"/>
              </a:ext>
            </a:extLst>
          </p:cNvPr>
          <p:cNvSpPr txBox="1">
            <a:spLocks/>
          </p:cNvSpPr>
          <p:nvPr/>
        </p:nvSpPr>
        <p:spPr bwMode="auto">
          <a:xfrm>
            <a:off x="0" y="5545663"/>
            <a:ext cx="2790174" cy="433708"/>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600" dirty="0" err="1"/>
              <a:t>gasloos</a:t>
            </a:r>
            <a:endParaRPr lang="nl-NL" sz="1600" dirty="0"/>
          </a:p>
        </p:txBody>
      </p:sp>
      <p:sp>
        <p:nvSpPr>
          <p:cNvPr id="7" name="Titel 3">
            <a:extLst>
              <a:ext uri="{FF2B5EF4-FFF2-40B4-BE49-F238E27FC236}">
                <a16:creationId xmlns:a16="http://schemas.microsoft.com/office/drawing/2014/main" id="{DEB7AACF-BC84-68AD-7D65-958E43CE238E}"/>
              </a:ext>
            </a:extLst>
          </p:cNvPr>
          <p:cNvSpPr txBox="1">
            <a:spLocks/>
          </p:cNvSpPr>
          <p:nvPr/>
        </p:nvSpPr>
        <p:spPr bwMode="auto">
          <a:xfrm>
            <a:off x="9264352" y="1103357"/>
            <a:ext cx="2927648" cy="874268"/>
          </a:xfrm>
          <a:prstGeom prst="rect">
            <a:avLst/>
          </a:prstGeom>
          <a:solidFill>
            <a:schemeClr val="accent1">
              <a:lumMod val="20000"/>
              <a:lumOff val="80000"/>
            </a:schemeClr>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800" b="0" dirty="0"/>
              <a:t>Informatieplicht </a:t>
            </a:r>
          </a:p>
          <a:p>
            <a:pPr algn="ctr"/>
            <a:r>
              <a:rPr lang="nl-NL" sz="1800" b="0" dirty="0"/>
              <a:t>2</a:t>
            </a:r>
            <a:r>
              <a:rPr lang="nl-NL" sz="1800" b="0" baseline="30000" dirty="0"/>
              <a:t>e</a:t>
            </a:r>
            <a:r>
              <a:rPr lang="nl-NL" sz="1800" b="0" dirty="0"/>
              <a:t> ronde in juli 2023</a:t>
            </a:r>
          </a:p>
        </p:txBody>
      </p:sp>
      <p:sp>
        <p:nvSpPr>
          <p:cNvPr id="10" name="Titel 3">
            <a:extLst>
              <a:ext uri="{FF2B5EF4-FFF2-40B4-BE49-F238E27FC236}">
                <a16:creationId xmlns:a16="http://schemas.microsoft.com/office/drawing/2014/main" id="{A6B5574A-DBC9-54A7-BCD7-2EFB74056AC7}"/>
              </a:ext>
            </a:extLst>
          </p:cNvPr>
          <p:cNvSpPr txBox="1">
            <a:spLocks/>
          </p:cNvSpPr>
          <p:nvPr/>
        </p:nvSpPr>
        <p:spPr bwMode="auto">
          <a:xfrm>
            <a:off x="9264352" y="21418"/>
            <a:ext cx="2927648" cy="1075354"/>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1" fontAlgn="base" hangingPunct="1">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eaLnBrk="1" fontAlgn="base" hangingPunct="1">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lnSpc>
                <a:spcPct val="100000"/>
              </a:lnSpc>
            </a:pPr>
            <a:r>
              <a:rPr lang="nl-NL" sz="2000" b="0" dirty="0"/>
              <a:t>Sinds 2007</a:t>
            </a:r>
          </a:p>
          <a:p>
            <a:pPr algn="ctr">
              <a:lnSpc>
                <a:spcPct val="100000"/>
              </a:lnSpc>
            </a:pPr>
            <a:r>
              <a:rPr lang="nl-NL" sz="2000" b="0" dirty="0"/>
              <a:t>Erkende maatregelen</a:t>
            </a:r>
          </a:p>
          <a:p>
            <a:pPr algn="ctr">
              <a:lnSpc>
                <a:spcPct val="100000"/>
              </a:lnSpc>
            </a:pPr>
            <a:r>
              <a:rPr lang="nl-NL" sz="1600" b="0" dirty="0"/>
              <a:t>TVT&lt;5 jaar</a:t>
            </a:r>
          </a:p>
        </p:txBody>
      </p:sp>
    </p:spTree>
    <p:extLst>
      <p:ext uri="{BB962C8B-B14F-4D97-AF65-F5344CB8AC3E}">
        <p14:creationId xmlns:p14="http://schemas.microsoft.com/office/powerpoint/2010/main" val="32559540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3">
            <a:extLst>
              <a:ext uri="{FF2B5EF4-FFF2-40B4-BE49-F238E27FC236}">
                <a16:creationId xmlns:a16="http://schemas.microsoft.com/office/drawing/2014/main" id="{AF1DB198-F187-4E3D-A1C4-9C0B86DE658A}"/>
              </a:ext>
            </a:extLst>
          </p:cNvPr>
          <p:cNvSpPr txBox="1">
            <a:spLocks/>
          </p:cNvSpPr>
          <p:nvPr/>
        </p:nvSpPr>
        <p:spPr bwMode="auto">
          <a:xfrm>
            <a:off x="118369" y="110034"/>
            <a:ext cx="6779581" cy="103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dirty="0"/>
              <a:t>Actualisatie Erkende maatregelen</a:t>
            </a:r>
          </a:p>
          <a:p>
            <a:r>
              <a:rPr lang="nl-NL" dirty="0"/>
              <a:t> </a:t>
            </a:r>
            <a:endParaRPr lang="nl-NL" dirty="0">
              <a:highlight>
                <a:srgbClr val="00FFFF"/>
              </a:highlight>
            </a:endParaRPr>
          </a:p>
        </p:txBody>
      </p:sp>
      <p:pic>
        <p:nvPicPr>
          <p:cNvPr id="6" name="Afbeelding 5">
            <a:extLst>
              <a:ext uri="{FF2B5EF4-FFF2-40B4-BE49-F238E27FC236}">
                <a16:creationId xmlns:a16="http://schemas.microsoft.com/office/drawing/2014/main" id="{BC77EF5C-D507-4053-8F0A-EAE9F076A648}"/>
              </a:ext>
            </a:extLst>
          </p:cNvPr>
          <p:cNvPicPr>
            <a:picLocks noChangeAspect="1"/>
          </p:cNvPicPr>
          <p:nvPr/>
        </p:nvPicPr>
        <p:blipFill rotWithShape="1">
          <a:blip r:embed="rId3"/>
          <a:srcRect l="4385" r="3845"/>
          <a:stretch/>
        </p:blipFill>
        <p:spPr>
          <a:xfrm>
            <a:off x="219969" y="1508227"/>
            <a:ext cx="7175500" cy="4483809"/>
          </a:xfrm>
          <a:prstGeom prst="rect">
            <a:avLst/>
          </a:prstGeom>
        </p:spPr>
      </p:pic>
      <p:pic>
        <p:nvPicPr>
          <p:cNvPr id="4" name="Afbeelding 3">
            <a:extLst>
              <a:ext uri="{FF2B5EF4-FFF2-40B4-BE49-F238E27FC236}">
                <a16:creationId xmlns:a16="http://schemas.microsoft.com/office/drawing/2014/main" id="{F1B83CBA-A71B-4461-ABE8-78C230E58DA6}"/>
              </a:ext>
            </a:extLst>
          </p:cNvPr>
          <p:cNvPicPr>
            <a:picLocks noChangeAspect="1"/>
          </p:cNvPicPr>
          <p:nvPr/>
        </p:nvPicPr>
        <p:blipFill rotWithShape="1">
          <a:blip r:embed="rId4"/>
          <a:srcRect t="17071" b="71177"/>
          <a:stretch/>
        </p:blipFill>
        <p:spPr>
          <a:xfrm>
            <a:off x="-35249" y="1274071"/>
            <a:ext cx="7685936" cy="468312"/>
          </a:xfrm>
          <a:prstGeom prst="rect">
            <a:avLst/>
          </a:prstGeom>
        </p:spPr>
      </p:pic>
      <p:pic>
        <p:nvPicPr>
          <p:cNvPr id="12" name="Afbeelding 11">
            <a:extLst>
              <a:ext uri="{FF2B5EF4-FFF2-40B4-BE49-F238E27FC236}">
                <a16:creationId xmlns:a16="http://schemas.microsoft.com/office/drawing/2014/main" id="{DA600924-CE51-4BB2-981E-3FE3A1F30C81}"/>
              </a:ext>
            </a:extLst>
          </p:cNvPr>
          <p:cNvPicPr>
            <a:picLocks noChangeAspect="1"/>
          </p:cNvPicPr>
          <p:nvPr/>
        </p:nvPicPr>
        <p:blipFill rotWithShape="1">
          <a:blip r:embed="rId5"/>
          <a:srcRect t="19429" r="43597" b="16166"/>
          <a:stretch/>
        </p:blipFill>
        <p:spPr>
          <a:xfrm>
            <a:off x="7772400" y="2382116"/>
            <a:ext cx="4419600" cy="2086968"/>
          </a:xfrm>
          <a:prstGeom prst="rect">
            <a:avLst/>
          </a:prstGeom>
        </p:spPr>
      </p:pic>
      <p:sp>
        <p:nvSpPr>
          <p:cNvPr id="13" name="Titel 3">
            <a:extLst>
              <a:ext uri="{FF2B5EF4-FFF2-40B4-BE49-F238E27FC236}">
                <a16:creationId xmlns:a16="http://schemas.microsoft.com/office/drawing/2014/main" id="{DAA70D13-4A85-4B39-A193-B6EC7E993C2B}"/>
              </a:ext>
            </a:extLst>
          </p:cNvPr>
          <p:cNvSpPr txBox="1">
            <a:spLocks/>
          </p:cNvSpPr>
          <p:nvPr/>
        </p:nvSpPr>
        <p:spPr bwMode="auto">
          <a:xfrm rot="256134">
            <a:off x="8226373" y="1702434"/>
            <a:ext cx="3077162" cy="426814"/>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800" dirty="0"/>
              <a:t>Nieuwe technieken</a:t>
            </a:r>
          </a:p>
        </p:txBody>
      </p:sp>
      <p:sp>
        <p:nvSpPr>
          <p:cNvPr id="17" name="Titel 3">
            <a:extLst>
              <a:ext uri="{FF2B5EF4-FFF2-40B4-BE49-F238E27FC236}">
                <a16:creationId xmlns:a16="http://schemas.microsoft.com/office/drawing/2014/main" id="{45FBA9F3-B11E-48F2-9D41-259552288A5E}"/>
              </a:ext>
            </a:extLst>
          </p:cNvPr>
          <p:cNvSpPr txBox="1">
            <a:spLocks/>
          </p:cNvSpPr>
          <p:nvPr/>
        </p:nvSpPr>
        <p:spPr bwMode="auto">
          <a:xfrm>
            <a:off x="9764954" y="232586"/>
            <a:ext cx="2427046" cy="886014"/>
          </a:xfrm>
          <a:prstGeom prst="rect">
            <a:avLst/>
          </a:prstGeom>
          <a:solidFill>
            <a:schemeClr val="accent1">
              <a:lumMod val="40000"/>
              <a:lumOff val="60000"/>
            </a:schemeClr>
          </a:solidFill>
          <a:ln>
            <a:noFill/>
          </a:ln>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pPr algn="ctr"/>
            <a:r>
              <a:rPr lang="nl-NL" sz="1800" dirty="0"/>
              <a:t>Eigenaar voor </a:t>
            </a:r>
            <a:r>
              <a:rPr lang="nl-NL" sz="1800" dirty="0" err="1"/>
              <a:t>gebouwgebonden</a:t>
            </a:r>
            <a:r>
              <a:rPr lang="nl-NL" sz="1800" dirty="0"/>
              <a:t> maatregelen</a:t>
            </a:r>
          </a:p>
        </p:txBody>
      </p:sp>
      <p:sp>
        <p:nvSpPr>
          <p:cNvPr id="18" name="Titel 3">
            <a:extLst>
              <a:ext uri="{FF2B5EF4-FFF2-40B4-BE49-F238E27FC236}">
                <a16:creationId xmlns:a16="http://schemas.microsoft.com/office/drawing/2014/main" id="{B492D656-9F1D-4F9F-B5C7-B0B6E51DDC70}"/>
              </a:ext>
            </a:extLst>
          </p:cNvPr>
          <p:cNvSpPr txBox="1">
            <a:spLocks/>
          </p:cNvSpPr>
          <p:nvPr/>
        </p:nvSpPr>
        <p:spPr bwMode="auto">
          <a:xfrm>
            <a:off x="7650688" y="5274448"/>
            <a:ext cx="2283369" cy="916304"/>
          </a:xfrm>
          <a:prstGeom prst="rect">
            <a:avLst/>
          </a:prstGeom>
          <a:solidFill>
            <a:srgbClr val="FFC000"/>
          </a:solidFill>
          <a:ln>
            <a:noFill/>
          </a:ln>
        </p:spPr>
        <p:txBody>
          <a:bodyPr vert="horz" wrap="square" lIns="91440" tIns="45720" rIns="91440" bIns="45720" numCol="1" anchor="ctr" anchorCtr="0" compatLnSpc="1">
            <a:prstTxWarp prst="textNoShape">
              <a:avLst/>
            </a:prstTxWarp>
          </a:bodyPr>
          <a:lstStyle>
            <a:lvl1pPr algn="l" defTabSz="684213" rtl="0" eaLnBrk="0" fontAlgn="base" hangingPunct="0">
              <a:lnSpc>
                <a:spcPct val="90000"/>
              </a:lnSpc>
              <a:spcBef>
                <a:spcPct val="0"/>
              </a:spcBef>
              <a:spcAft>
                <a:spcPct val="0"/>
              </a:spcAft>
              <a:defRPr sz="2700" b="1" kern="1200">
                <a:solidFill>
                  <a:srgbClr val="00567D"/>
                </a:solidFill>
                <a:latin typeface="Tahoma" panose="020B0604030504040204" pitchFamily="34" charset="0"/>
                <a:ea typeface="+mj-ea"/>
                <a:cs typeface="Tahoma" panose="020B0604030504040204" pitchFamily="34" charset="0"/>
              </a:defRPr>
            </a:lvl1pPr>
            <a:lvl2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2pPr>
            <a:lvl3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3pPr>
            <a:lvl4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4pPr>
            <a:lvl5pPr algn="l" defTabSz="684213" rtl="0" eaLnBrk="0" fontAlgn="base" hangingPunct="0">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5pPr>
            <a:lvl6pPr marL="4572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6pPr>
            <a:lvl7pPr marL="9144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7pPr>
            <a:lvl8pPr marL="13716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8pPr>
            <a:lvl9pPr marL="1828800" algn="l" defTabSz="684213" rtl="0" fontAlgn="base">
              <a:lnSpc>
                <a:spcPct val="90000"/>
              </a:lnSpc>
              <a:spcBef>
                <a:spcPct val="0"/>
              </a:spcBef>
              <a:spcAft>
                <a:spcPct val="0"/>
              </a:spcAft>
              <a:defRPr sz="2700" b="1">
                <a:solidFill>
                  <a:srgbClr val="00567D"/>
                </a:solidFill>
                <a:latin typeface="Tahoma" panose="020B0604030504040204" pitchFamily="34" charset="0"/>
                <a:cs typeface="Tahoma" panose="020B0604030504040204" pitchFamily="34" charset="0"/>
              </a:defRPr>
            </a:lvl9pPr>
          </a:lstStyle>
          <a:p>
            <a:r>
              <a:rPr lang="nl-NL" sz="1600" b="0" dirty="0">
                <a:solidFill>
                  <a:srgbClr val="0070C0"/>
                </a:solidFill>
                <a:hlinkClick r:id="rId6">
                  <a:extLst>
                    <a:ext uri="{A12FA001-AC4F-418D-AE19-62706E023703}">
                      <ahyp:hlinkClr xmlns:ahyp="http://schemas.microsoft.com/office/drawing/2018/hyperlinkcolor" val="tx"/>
                    </a:ext>
                  </a:extLst>
                </a:hlinkClick>
              </a:rPr>
              <a:t>Green Key Handleiding</a:t>
            </a:r>
          </a:p>
          <a:p>
            <a:r>
              <a:rPr lang="nl-NL" sz="1600" b="0" dirty="0">
                <a:solidFill>
                  <a:srgbClr val="0070C0"/>
                </a:solidFill>
                <a:hlinkClick r:id="rId6">
                  <a:extLst>
                    <a:ext uri="{A12FA001-AC4F-418D-AE19-62706E023703}">
                      <ahyp:hlinkClr xmlns:ahyp="http://schemas.microsoft.com/office/drawing/2018/hyperlinkcolor" val="tx"/>
                    </a:ext>
                  </a:extLst>
                </a:hlinkClick>
              </a:rPr>
              <a:t>Normen 2022-2025</a:t>
            </a:r>
            <a:endParaRPr lang="nl-NL" sz="1600" b="0" dirty="0">
              <a:solidFill>
                <a:srgbClr val="0070C0"/>
              </a:solidFill>
            </a:endParaRPr>
          </a:p>
          <a:p>
            <a:r>
              <a:rPr lang="nl-NL" sz="1600" b="0" dirty="0">
                <a:solidFill>
                  <a:srgbClr val="0070C0"/>
                </a:solidFill>
              </a:rPr>
              <a:t>Hoofdstuk 7</a:t>
            </a:r>
          </a:p>
        </p:txBody>
      </p:sp>
      <p:pic>
        <p:nvPicPr>
          <p:cNvPr id="19" name="Afbeelding 18">
            <a:extLst>
              <a:ext uri="{FF2B5EF4-FFF2-40B4-BE49-F238E27FC236}">
                <a16:creationId xmlns:a16="http://schemas.microsoft.com/office/drawing/2014/main" id="{2FAB419C-C6BD-4785-9B8A-31079A7B89BE}"/>
              </a:ext>
            </a:extLst>
          </p:cNvPr>
          <p:cNvPicPr>
            <a:picLocks noChangeAspect="1"/>
          </p:cNvPicPr>
          <p:nvPr/>
        </p:nvPicPr>
        <p:blipFill>
          <a:blip r:embed="rId7"/>
          <a:stretch>
            <a:fillRect/>
          </a:stretch>
        </p:blipFill>
        <p:spPr>
          <a:xfrm>
            <a:off x="9934057" y="4576938"/>
            <a:ext cx="2257944" cy="1612816"/>
          </a:xfrm>
          <a:prstGeom prst="rect">
            <a:avLst/>
          </a:prstGeom>
        </p:spPr>
      </p:pic>
    </p:spTree>
    <p:extLst>
      <p:ext uri="{BB962C8B-B14F-4D97-AF65-F5344CB8AC3E}">
        <p14:creationId xmlns:p14="http://schemas.microsoft.com/office/powerpoint/2010/main" val="3012898304"/>
      </p:ext>
    </p:extLst>
  </p:cSld>
  <p:clrMapOvr>
    <a:masterClrMapping/>
  </p:clrMapOvr>
</p:sld>
</file>

<file path=ppt/theme/theme1.xml><?xml version="1.0" encoding="utf-8"?>
<a:theme xmlns:a="http://schemas.openxmlformats.org/drawingml/2006/main" name="1-OD">
  <a:themeElements>
    <a:clrScheme name="od">
      <a:dk1>
        <a:srgbClr val="000000"/>
      </a:dk1>
      <a:lt1>
        <a:srgbClr val="FFFFFF"/>
      </a:lt1>
      <a:dk2>
        <a:srgbClr val="00567D"/>
      </a:dk2>
      <a:lt2>
        <a:srgbClr val="E7E6E6"/>
      </a:lt2>
      <a:accent1>
        <a:srgbClr val="00567D"/>
      </a:accent1>
      <a:accent2>
        <a:srgbClr val="CF8A10"/>
      </a:accent2>
      <a:accent3>
        <a:srgbClr val="DBD8D7"/>
      </a:accent3>
      <a:accent4>
        <a:srgbClr val="D70E38"/>
      </a:accent4>
      <a:accent5>
        <a:srgbClr val="883278"/>
      </a:accent5>
      <a:accent6>
        <a:srgbClr val="A8AE1C"/>
      </a:accent6>
      <a:hlink>
        <a:srgbClr val="0563C1"/>
      </a:hlink>
      <a:folHlink>
        <a:srgbClr val="D70E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91440" tIns="45720" rIns="91440" bIns="45720" rtlCol="0" anchor="ctr">
        <a:normAutofit/>
      </a:bodyPr>
      <a:lstStyle>
        <a:defPPr algn="l">
          <a:defRPr sz="2400" dirty="0" smtClean="0">
            <a:solidFill>
              <a:schemeClr val="bg1"/>
            </a:solidFill>
          </a:defRPr>
        </a:defPPr>
      </a:lstStyle>
    </a:txDef>
  </a:objectDefaults>
  <a:extraClrSchemeLst/>
  <a:extLst>
    <a:ext uri="{05A4C25C-085E-4340-85A3-A5531E510DB2}">
      <thm15:themeFamily xmlns:thm15="http://schemas.microsoft.com/office/thememl/2012/main" name="Presentatie3" id="{D834CCAF-6634-EA4B-81A0-B774802A0A5C}" vid="{6126C70C-F992-944E-B7FC-D2DECFC1D4DA}"/>
    </a:ext>
  </a:extLst>
</a:theme>
</file>

<file path=ppt/theme/theme2.xml><?xml version="1.0" encoding="utf-8"?>
<a:theme xmlns:a="http://schemas.openxmlformats.org/drawingml/2006/main" name="2-OD">
  <a:themeElements>
    <a:clrScheme name="od">
      <a:dk1>
        <a:srgbClr val="000000"/>
      </a:dk1>
      <a:lt1>
        <a:srgbClr val="FFFFFF"/>
      </a:lt1>
      <a:dk2>
        <a:srgbClr val="00567D"/>
      </a:dk2>
      <a:lt2>
        <a:srgbClr val="E7E6E6"/>
      </a:lt2>
      <a:accent1>
        <a:srgbClr val="00567D"/>
      </a:accent1>
      <a:accent2>
        <a:srgbClr val="CF8A10"/>
      </a:accent2>
      <a:accent3>
        <a:srgbClr val="DBD8D7"/>
      </a:accent3>
      <a:accent4>
        <a:srgbClr val="D70E38"/>
      </a:accent4>
      <a:accent5>
        <a:srgbClr val="883278"/>
      </a:accent5>
      <a:accent6>
        <a:srgbClr val="A8AE1C"/>
      </a:accent6>
      <a:hlink>
        <a:srgbClr val="0563C1"/>
      </a:hlink>
      <a:folHlink>
        <a:srgbClr val="D70E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D834CCAF-6634-EA4B-81A0-B774802A0A5C}" vid="{AB493A47-A2D7-DF49-A03A-9202380E9F74}"/>
    </a:ext>
  </a:extLst>
</a:theme>
</file>

<file path=ppt/theme/theme3.xml><?xml version="1.0" encoding="utf-8"?>
<a:theme xmlns:a="http://schemas.openxmlformats.org/drawingml/2006/main" name="3-OD">
  <a:themeElements>
    <a:clrScheme name="od">
      <a:dk1>
        <a:srgbClr val="000000"/>
      </a:dk1>
      <a:lt1>
        <a:srgbClr val="FFFFFF"/>
      </a:lt1>
      <a:dk2>
        <a:srgbClr val="00567D"/>
      </a:dk2>
      <a:lt2>
        <a:srgbClr val="E7E6E6"/>
      </a:lt2>
      <a:accent1>
        <a:srgbClr val="00567D"/>
      </a:accent1>
      <a:accent2>
        <a:srgbClr val="CF8A10"/>
      </a:accent2>
      <a:accent3>
        <a:srgbClr val="DBD8D7"/>
      </a:accent3>
      <a:accent4>
        <a:srgbClr val="D70E38"/>
      </a:accent4>
      <a:accent5>
        <a:srgbClr val="883278"/>
      </a:accent5>
      <a:accent6>
        <a:srgbClr val="A8AE1C"/>
      </a:accent6>
      <a:hlink>
        <a:srgbClr val="0563C1"/>
      </a:hlink>
      <a:folHlink>
        <a:srgbClr val="D70E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D834CCAF-6634-EA4B-81A0-B774802A0A5C}" vid="{DA2ABE9C-A91C-B04F-9F06-C3D645F9E260}"/>
    </a:ext>
  </a:extLst>
</a:theme>
</file>

<file path=ppt/theme/theme4.xml><?xml version="1.0" encoding="utf-8"?>
<a:theme xmlns:a="http://schemas.openxmlformats.org/drawingml/2006/main" name="4-OD">
  <a:themeElements>
    <a:clrScheme name="od">
      <a:dk1>
        <a:srgbClr val="000000"/>
      </a:dk1>
      <a:lt1>
        <a:srgbClr val="FFFFFF"/>
      </a:lt1>
      <a:dk2>
        <a:srgbClr val="00567D"/>
      </a:dk2>
      <a:lt2>
        <a:srgbClr val="E7E6E6"/>
      </a:lt2>
      <a:accent1>
        <a:srgbClr val="00567D"/>
      </a:accent1>
      <a:accent2>
        <a:srgbClr val="CF8A10"/>
      </a:accent2>
      <a:accent3>
        <a:srgbClr val="DBD8D7"/>
      </a:accent3>
      <a:accent4>
        <a:srgbClr val="D70E38"/>
      </a:accent4>
      <a:accent5>
        <a:srgbClr val="883278"/>
      </a:accent5>
      <a:accent6>
        <a:srgbClr val="A8AE1C"/>
      </a:accent6>
      <a:hlink>
        <a:srgbClr val="0563C1"/>
      </a:hlink>
      <a:folHlink>
        <a:srgbClr val="D70E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D834CCAF-6634-EA4B-81A0-B774802A0A5C}" vid="{0ADBB5CA-D3D1-DF4B-93F2-DFF6CDE3CE37}"/>
    </a:ext>
  </a:extLst>
</a:theme>
</file>

<file path=ppt/theme/theme5.xml><?xml version="1.0" encoding="utf-8"?>
<a:theme xmlns:a="http://schemas.openxmlformats.org/drawingml/2006/main" name="5-OD">
  <a:themeElements>
    <a:clrScheme name="od">
      <a:dk1>
        <a:srgbClr val="000000"/>
      </a:dk1>
      <a:lt1>
        <a:srgbClr val="FFFFFF"/>
      </a:lt1>
      <a:dk2>
        <a:srgbClr val="00567D"/>
      </a:dk2>
      <a:lt2>
        <a:srgbClr val="E7E6E6"/>
      </a:lt2>
      <a:accent1>
        <a:srgbClr val="00567D"/>
      </a:accent1>
      <a:accent2>
        <a:srgbClr val="CF8A10"/>
      </a:accent2>
      <a:accent3>
        <a:srgbClr val="DBD8D7"/>
      </a:accent3>
      <a:accent4>
        <a:srgbClr val="D70E38"/>
      </a:accent4>
      <a:accent5>
        <a:srgbClr val="883278"/>
      </a:accent5>
      <a:accent6>
        <a:srgbClr val="A8AE1C"/>
      </a:accent6>
      <a:hlink>
        <a:srgbClr val="0563C1"/>
      </a:hlink>
      <a:folHlink>
        <a:srgbClr val="D70E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D834CCAF-6634-EA4B-81A0-B774802A0A5C}" vid="{B11629E5-7F21-BD4C-B6A0-AE29EFECB992}"/>
    </a:ext>
  </a:extLst>
</a:theme>
</file>

<file path=ppt/theme/theme6.xml><?xml version="1.0" encoding="utf-8"?>
<a:theme xmlns:a="http://schemas.openxmlformats.org/drawingml/2006/main" name="6-OD">
  <a:themeElements>
    <a:clrScheme name="od">
      <a:dk1>
        <a:srgbClr val="000000"/>
      </a:dk1>
      <a:lt1>
        <a:srgbClr val="FFFFFF"/>
      </a:lt1>
      <a:dk2>
        <a:srgbClr val="00567D"/>
      </a:dk2>
      <a:lt2>
        <a:srgbClr val="E7E6E6"/>
      </a:lt2>
      <a:accent1>
        <a:srgbClr val="00567D"/>
      </a:accent1>
      <a:accent2>
        <a:srgbClr val="CF8A10"/>
      </a:accent2>
      <a:accent3>
        <a:srgbClr val="DBD8D7"/>
      </a:accent3>
      <a:accent4>
        <a:srgbClr val="D70E38"/>
      </a:accent4>
      <a:accent5>
        <a:srgbClr val="883278"/>
      </a:accent5>
      <a:accent6>
        <a:srgbClr val="A8AE1C"/>
      </a:accent6>
      <a:hlink>
        <a:srgbClr val="0563C1"/>
      </a:hlink>
      <a:folHlink>
        <a:srgbClr val="D70E3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3" id="{D834CCAF-6634-EA4B-81A0-B774802A0A5C}" vid="{482F649A-D516-7642-A122-5938FE614F37}"/>
    </a:ext>
  </a:extLst>
</a:theme>
</file>

<file path=ppt/theme/theme7.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88bf321-b758-481b-a4e9-17fd660b94bc" xsi:nil="true"/>
    <lcf76f155ced4ddcb4097134ff3c332f xmlns="b7995b5d-a1f8-42b5-918b-3e2dc741a32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18BD13EEDDAF7499EC745562903D409" ma:contentTypeVersion="18" ma:contentTypeDescription="Een nieuw document maken." ma:contentTypeScope="" ma:versionID="53f80070e263724f7653cd1fa2bee16f">
  <xsd:schema xmlns:xsd="http://www.w3.org/2001/XMLSchema" xmlns:xs="http://www.w3.org/2001/XMLSchema" xmlns:p="http://schemas.microsoft.com/office/2006/metadata/properties" xmlns:ns2="b7995b5d-a1f8-42b5-918b-3e2dc741a328" xmlns:ns3="d88bf321-b758-481b-a4e9-17fd660b94bc" targetNamespace="http://schemas.microsoft.com/office/2006/metadata/properties" ma:root="true" ma:fieldsID="e0943833ce643c33af5e7e13c1d33508" ns2:_="" ns3:_="">
    <xsd:import namespace="b7995b5d-a1f8-42b5-918b-3e2dc741a328"/>
    <xsd:import namespace="d88bf321-b758-481b-a4e9-17fd660b94b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995b5d-a1f8-42b5-918b-3e2dc741a328"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f214b079-fa42-4f56-8288-504380d0211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8bf321-b758-481b-a4e9-17fd660b94bc"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2061a70-ed2a-47f0-90ba-227874c2f331}" ma:internalName="TaxCatchAll" ma:showField="CatchAllData" ma:web="d88bf321-b758-481b-a4e9-17fd660b9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D1F992-6512-4905-A665-53D33A51FF2D}">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79171d66-a053-4a50-aa17-a4a1f9fe62f5"/>
    <ds:schemaRef ds:uri="http://www.w3.org/XML/1998/namespace"/>
  </ds:schemaRefs>
</ds:datastoreItem>
</file>

<file path=customXml/itemProps2.xml><?xml version="1.0" encoding="utf-8"?>
<ds:datastoreItem xmlns:ds="http://schemas.openxmlformats.org/officeDocument/2006/customXml" ds:itemID="{F8A8D58C-AE08-4076-ACD2-62EBDC387A5A}"/>
</file>

<file path=customXml/itemProps3.xml><?xml version="1.0" encoding="utf-8"?>
<ds:datastoreItem xmlns:ds="http://schemas.openxmlformats.org/officeDocument/2006/customXml" ds:itemID="{7459DCA0-5714-4BA5-936A-148E9620919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basis breedbeeld_sjabloon-v5c</Template>
  <TotalTime>30380</TotalTime>
  <Words>1233</Words>
  <Application>Microsoft Office PowerPoint</Application>
  <PresentationFormat>Breedbeeld</PresentationFormat>
  <Paragraphs>183</Paragraphs>
  <Slides>16</Slides>
  <Notes>14</Notes>
  <HiddenSlides>0</HiddenSlides>
  <MMClips>0</MMClips>
  <ScaleCrop>false</ScaleCrop>
  <HeadingPairs>
    <vt:vector size="6" baseType="variant">
      <vt:variant>
        <vt:lpstr>Gebruikte lettertypen</vt:lpstr>
      </vt:variant>
      <vt:variant>
        <vt:i4>5</vt:i4>
      </vt:variant>
      <vt:variant>
        <vt:lpstr>Thema</vt:lpstr>
      </vt:variant>
      <vt:variant>
        <vt:i4>6</vt:i4>
      </vt:variant>
      <vt:variant>
        <vt:lpstr>Diatitels</vt:lpstr>
      </vt:variant>
      <vt:variant>
        <vt:i4>16</vt:i4>
      </vt:variant>
    </vt:vector>
  </HeadingPairs>
  <TitlesOfParts>
    <vt:vector size="27" baseType="lpstr">
      <vt:lpstr>Arial</vt:lpstr>
      <vt:lpstr>Calibri</vt:lpstr>
      <vt:lpstr>LinotypeErgo-MediumItalic</vt:lpstr>
      <vt:lpstr>RO Sans</vt:lpstr>
      <vt:lpstr>Tahoma</vt:lpstr>
      <vt:lpstr>1-OD</vt:lpstr>
      <vt:lpstr>2-OD</vt:lpstr>
      <vt:lpstr>3-OD</vt:lpstr>
      <vt:lpstr>4-OD</vt:lpstr>
      <vt:lpstr>5-OD</vt:lpstr>
      <vt:lpstr>6-OD</vt:lpstr>
      <vt:lpstr>‘’</vt:lpstr>
      <vt:lpstr>Opdrachtgevers</vt:lpstr>
      <vt:lpstr>PowerPoint-presentatie</vt:lpstr>
      <vt:lpstr>Opzet Presentie</vt:lpstr>
      <vt:lpstr>De uitdaging concreet  – daling energieverbruik met 2/3 !!!</vt:lpstr>
      <vt:lpstr>De uitdaging concreet: normverbruik/m2</vt:lpstr>
      <vt:lpstr>Actualisatie Energiebesparingsplicht april 2023</vt:lpstr>
      <vt:lpstr>PowerPoint-presentatie</vt:lpstr>
      <vt:lpstr>PowerPoint-presentatie</vt:lpstr>
      <vt:lpstr>PowerPoint-presentatie</vt:lpstr>
      <vt:lpstr>Waardering Green Key</vt:lpstr>
      <vt:lpstr>PowerPoint-presentatie</vt:lpstr>
      <vt:lpstr>PowerPoint-presentatie</vt:lpstr>
      <vt:lpstr>PowerPoint-presentatie</vt:lpstr>
      <vt:lpstr>PowerPoint-presentatie</vt:lpstr>
      <vt:lpstr>Energiebesparing – de regelgeving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‘Wij bekijken de toekomst van alle kanten’</dc:title>
  <dc:creator>Langereis, Sabine</dc:creator>
  <cp:lastModifiedBy>Smalen, Co de</cp:lastModifiedBy>
  <cp:revision>152</cp:revision>
  <dcterms:created xsi:type="dcterms:W3CDTF">2021-03-04T10:23:46Z</dcterms:created>
  <dcterms:modified xsi:type="dcterms:W3CDTF">2024-02-08T12:18:02Z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0x010100DBCDB918B4587D4DB44881F26F41C79E</vt:lpwstr>
  </property>
</Properties>
</file>